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51"/>
  </p:notesMasterIdLst>
  <p:sldIdLst>
    <p:sldId id="299" r:id="rId5"/>
    <p:sldId id="356" r:id="rId6"/>
    <p:sldId id="320" r:id="rId7"/>
    <p:sldId id="335" r:id="rId8"/>
    <p:sldId id="333" r:id="rId9"/>
    <p:sldId id="316" r:id="rId10"/>
    <p:sldId id="329" r:id="rId11"/>
    <p:sldId id="330" r:id="rId12"/>
    <p:sldId id="334" r:id="rId13"/>
    <p:sldId id="357" r:id="rId14"/>
    <p:sldId id="355" r:id="rId15"/>
    <p:sldId id="375" r:id="rId16"/>
    <p:sldId id="337" r:id="rId17"/>
    <p:sldId id="344" r:id="rId18"/>
    <p:sldId id="349" r:id="rId19"/>
    <p:sldId id="345" r:id="rId20"/>
    <p:sldId id="347" r:id="rId21"/>
    <p:sldId id="377" r:id="rId22"/>
    <p:sldId id="378" r:id="rId23"/>
    <p:sldId id="374" r:id="rId24"/>
    <p:sldId id="379" r:id="rId25"/>
    <p:sldId id="380" r:id="rId26"/>
    <p:sldId id="363" r:id="rId27"/>
    <p:sldId id="353" r:id="rId28"/>
    <p:sldId id="359" r:id="rId29"/>
    <p:sldId id="360" r:id="rId30"/>
    <p:sldId id="358" r:id="rId31"/>
    <p:sldId id="361" r:id="rId32"/>
    <p:sldId id="362" r:id="rId33"/>
    <p:sldId id="364" r:id="rId34"/>
    <p:sldId id="365" r:id="rId35"/>
    <p:sldId id="366" r:id="rId36"/>
    <p:sldId id="367" r:id="rId37"/>
    <p:sldId id="368" r:id="rId38"/>
    <p:sldId id="369" r:id="rId39"/>
    <p:sldId id="370" r:id="rId40"/>
    <p:sldId id="371" r:id="rId41"/>
    <p:sldId id="372" r:id="rId42"/>
    <p:sldId id="338" r:id="rId43"/>
    <p:sldId id="339" r:id="rId44"/>
    <p:sldId id="340" r:id="rId45"/>
    <p:sldId id="341" r:id="rId46"/>
    <p:sldId id="373" r:id="rId47"/>
    <p:sldId id="342" r:id="rId48"/>
    <p:sldId id="328" r:id="rId49"/>
    <p:sldId id="289"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C96A26-B82B-164C-160B-87D8F94099A2}" name="Komlanc, Lindsay" initials="LK" userId="S::komlanc.2@osu.edu::81646177-a60e-4ab4-9fac-489508e919c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324"/>
    <a:srgbClr val="212325"/>
    <a:srgbClr val="3F4443"/>
    <a:srgbClr val="6B6C6C"/>
    <a:srgbClr val="A2AAAD"/>
    <a:srgbClr val="BA0C2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E5A655-FC5E-4566-B4E5-06307DD91289}" v="12" dt="2026-09-21T16:02:42.1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81" autoAdjust="0"/>
    <p:restoredTop sz="90382"/>
  </p:normalViewPr>
  <p:slideViewPr>
    <p:cSldViewPr snapToGrid="0">
      <p:cViewPr varScale="1">
        <p:scale>
          <a:sx n="87" d="100"/>
          <a:sy n="87" d="100"/>
        </p:scale>
        <p:origin x="891"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28BD61-C0B4-41D0-92AC-02769257F2EF}" type="doc">
      <dgm:prSet loTypeId="urn:microsoft.com/office/officeart/2016/7/layout/VerticalDownArrowProcess" loCatId="process" qsTypeId="urn:microsoft.com/office/officeart/2005/8/quickstyle/simple4" qsCatId="simple" csTypeId="urn:microsoft.com/office/officeart/2005/8/colors/accent2_2" csCatId="accent2" phldr="1"/>
      <dgm:spPr/>
      <dgm:t>
        <a:bodyPr/>
        <a:lstStyle/>
        <a:p>
          <a:endParaRPr lang="en-US"/>
        </a:p>
      </dgm:t>
    </dgm:pt>
    <dgm:pt modelId="{A59AA0FB-B62F-4AB2-A9BE-0044258E4879}">
      <dgm:prSet/>
      <dgm:spPr/>
      <dgm:t>
        <a:bodyPr/>
        <a:lstStyle/>
        <a:p>
          <a:r>
            <a:rPr lang="en-US"/>
            <a:t>Determine</a:t>
          </a:r>
        </a:p>
      </dgm:t>
    </dgm:pt>
    <dgm:pt modelId="{66E6590C-1056-4703-BC8A-443E14EC2F51}" type="parTrans" cxnId="{A6E75623-3818-4C7D-8389-CB6F5DDFEE97}">
      <dgm:prSet/>
      <dgm:spPr/>
      <dgm:t>
        <a:bodyPr/>
        <a:lstStyle/>
        <a:p>
          <a:endParaRPr lang="en-US"/>
        </a:p>
      </dgm:t>
    </dgm:pt>
    <dgm:pt modelId="{72BD9391-DE46-4696-A44F-93B15140CB6B}" type="sibTrans" cxnId="{A6E75623-3818-4C7D-8389-CB6F5DDFEE97}">
      <dgm:prSet/>
      <dgm:spPr/>
      <dgm:t>
        <a:bodyPr/>
        <a:lstStyle/>
        <a:p>
          <a:endParaRPr lang="en-US"/>
        </a:p>
      </dgm:t>
    </dgm:pt>
    <dgm:pt modelId="{88802C9C-8C33-469B-9A7E-85F33C0B999F}">
      <dgm:prSet/>
      <dgm:spPr/>
      <dgm:t>
        <a:bodyPr/>
        <a:lstStyle/>
        <a:p>
          <a:r>
            <a:rPr lang="en-US" dirty="0"/>
            <a:t>Determine if additional ratings will be included—no more than 2</a:t>
          </a:r>
        </a:p>
      </dgm:t>
    </dgm:pt>
    <dgm:pt modelId="{BF4BF779-F891-4E4D-B16C-E4F2C813C2B4}" type="parTrans" cxnId="{B9ED7873-53C2-4B6D-B22B-9334C8052908}">
      <dgm:prSet/>
      <dgm:spPr/>
      <dgm:t>
        <a:bodyPr/>
        <a:lstStyle/>
        <a:p>
          <a:endParaRPr lang="en-US"/>
        </a:p>
      </dgm:t>
    </dgm:pt>
    <dgm:pt modelId="{F7ABD2B6-C6AF-4F32-86CE-28B8F21112AA}" type="sibTrans" cxnId="{B9ED7873-53C2-4B6D-B22B-9334C8052908}">
      <dgm:prSet/>
      <dgm:spPr/>
      <dgm:t>
        <a:bodyPr/>
        <a:lstStyle/>
        <a:p>
          <a:endParaRPr lang="en-US"/>
        </a:p>
      </dgm:t>
    </dgm:pt>
    <dgm:pt modelId="{E30C9089-6EEA-4FB7-8AB8-579C316DED9B}">
      <dgm:prSet/>
      <dgm:spPr/>
      <dgm:t>
        <a:bodyPr/>
        <a:lstStyle/>
        <a:p>
          <a:r>
            <a:rPr lang="en-US"/>
            <a:t>Define</a:t>
          </a:r>
        </a:p>
      </dgm:t>
    </dgm:pt>
    <dgm:pt modelId="{41A51549-D3AC-4859-854A-65E4D8A3C9E0}" type="parTrans" cxnId="{A1BD66F6-3427-40E7-9AF2-CA9AA67773AD}">
      <dgm:prSet/>
      <dgm:spPr/>
      <dgm:t>
        <a:bodyPr/>
        <a:lstStyle/>
        <a:p>
          <a:endParaRPr lang="en-US"/>
        </a:p>
      </dgm:t>
    </dgm:pt>
    <dgm:pt modelId="{9A3A6C91-1E82-4064-9A40-3D95B40B6E64}" type="sibTrans" cxnId="{A1BD66F6-3427-40E7-9AF2-CA9AA67773AD}">
      <dgm:prSet/>
      <dgm:spPr/>
      <dgm:t>
        <a:bodyPr/>
        <a:lstStyle/>
        <a:p>
          <a:endParaRPr lang="en-US"/>
        </a:p>
      </dgm:t>
    </dgm:pt>
    <dgm:pt modelId="{AFCF0884-94F8-432F-9B6A-47DA04642ACA}">
      <dgm:prSet/>
      <dgm:spPr/>
      <dgm:t>
        <a:bodyPr/>
        <a:lstStyle/>
        <a:p>
          <a:r>
            <a:rPr lang="en-US"/>
            <a:t>Define all rating to be used</a:t>
          </a:r>
        </a:p>
      </dgm:t>
    </dgm:pt>
    <dgm:pt modelId="{7E927DE6-F32E-4B19-AB51-85DAA6CE0883}" type="parTrans" cxnId="{0D26A4D0-3130-4FC2-9037-3CB8DCC6875B}">
      <dgm:prSet/>
      <dgm:spPr/>
      <dgm:t>
        <a:bodyPr/>
        <a:lstStyle/>
        <a:p>
          <a:endParaRPr lang="en-US"/>
        </a:p>
      </dgm:t>
    </dgm:pt>
    <dgm:pt modelId="{DA7ABBFD-0E1A-4323-8ACA-2109EB4DF7A8}" type="sibTrans" cxnId="{0D26A4D0-3130-4FC2-9037-3CB8DCC6875B}">
      <dgm:prSet/>
      <dgm:spPr/>
      <dgm:t>
        <a:bodyPr/>
        <a:lstStyle/>
        <a:p>
          <a:endParaRPr lang="en-US"/>
        </a:p>
      </dgm:t>
    </dgm:pt>
    <dgm:pt modelId="{2EC53D37-1233-4D70-AC52-1EEF65366C50}">
      <dgm:prSet/>
      <dgm:spPr/>
      <dgm:t>
        <a:bodyPr/>
        <a:lstStyle/>
        <a:p>
          <a:r>
            <a:rPr lang="en-US"/>
            <a:t>Define</a:t>
          </a:r>
        </a:p>
      </dgm:t>
    </dgm:pt>
    <dgm:pt modelId="{4CBDE262-44E0-47CA-9D3C-31925994A376}" type="parTrans" cxnId="{0703BB98-9E40-4A39-B10F-42BE02AEB33F}">
      <dgm:prSet/>
      <dgm:spPr/>
      <dgm:t>
        <a:bodyPr/>
        <a:lstStyle/>
        <a:p>
          <a:endParaRPr lang="en-US"/>
        </a:p>
      </dgm:t>
    </dgm:pt>
    <dgm:pt modelId="{C37C3E11-5FBB-4004-AAD2-18260BD77A40}" type="sibTrans" cxnId="{0703BB98-9E40-4A39-B10F-42BE02AEB33F}">
      <dgm:prSet/>
      <dgm:spPr/>
      <dgm:t>
        <a:bodyPr/>
        <a:lstStyle/>
        <a:p>
          <a:endParaRPr lang="en-US"/>
        </a:p>
      </dgm:t>
    </dgm:pt>
    <dgm:pt modelId="{004EFA5E-6096-480A-BAE5-6F52B4DD220E}">
      <dgm:prSet/>
      <dgm:spPr/>
      <dgm:t>
        <a:bodyPr/>
        <a:lstStyle/>
        <a:p>
          <a:r>
            <a:rPr lang="en-US"/>
            <a:t>Define the review period</a:t>
          </a:r>
        </a:p>
      </dgm:t>
    </dgm:pt>
    <dgm:pt modelId="{FACB32A1-B791-4768-92FD-4CB1290C8306}" type="parTrans" cxnId="{57402AF4-E311-46E5-BA62-6A4FFD78F293}">
      <dgm:prSet/>
      <dgm:spPr/>
      <dgm:t>
        <a:bodyPr/>
        <a:lstStyle/>
        <a:p>
          <a:endParaRPr lang="en-US"/>
        </a:p>
      </dgm:t>
    </dgm:pt>
    <dgm:pt modelId="{145D512A-C73F-4DF7-90EB-58A3F951D9CB}" type="sibTrans" cxnId="{57402AF4-E311-46E5-BA62-6A4FFD78F293}">
      <dgm:prSet/>
      <dgm:spPr/>
      <dgm:t>
        <a:bodyPr/>
        <a:lstStyle/>
        <a:p>
          <a:endParaRPr lang="en-US"/>
        </a:p>
      </dgm:t>
    </dgm:pt>
    <dgm:pt modelId="{23DE2BAE-C1F0-9C41-A1D5-90505C4DB34A}" type="pres">
      <dgm:prSet presAssocID="{0D28BD61-C0B4-41D0-92AC-02769257F2EF}" presName="Name0" presStyleCnt="0">
        <dgm:presLayoutVars>
          <dgm:dir/>
          <dgm:animLvl val="lvl"/>
          <dgm:resizeHandles val="exact"/>
        </dgm:presLayoutVars>
      </dgm:prSet>
      <dgm:spPr/>
    </dgm:pt>
    <dgm:pt modelId="{2B5031BD-319B-4244-A2A7-F1FEA05EDF8C}" type="pres">
      <dgm:prSet presAssocID="{2EC53D37-1233-4D70-AC52-1EEF65366C50}" presName="boxAndChildren" presStyleCnt="0"/>
      <dgm:spPr/>
    </dgm:pt>
    <dgm:pt modelId="{06A405F7-1EB7-4E46-A157-598F708AC4F9}" type="pres">
      <dgm:prSet presAssocID="{2EC53D37-1233-4D70-AC52-1EEF65366C50}" presName="parentTextBox" presStyleLbl="alignNode1" presStyleIdx="0" presStyleCnt="3"/>
      <dgm:spPr/>
    </dgm:pt>
    <dgm:pt modelId="{573631DD-18E5-3647-A1F9-3BDA508AC5FE}" type="pres">
      <dgm:prSet presAssocID="{2EC53D37-1233-4D70-AC52-1EEF65366C50}" presName="descendantBox" presStyleLbl="bgAccFollowNode1" presStyleIdx="0" presStyleCnt="3"/>
      <dgm:spPr/>
    </dgm:pt>
    <dgm:pt modelId="{5149C68B-0B49-3842-9E9C-8E306C847513}" type="pres">
      <dgm:prSet presAssocID="{9A3A6C91-1E82-4064-9A40-3D95B40B6E64}" presName="sp" presStyleCnt="0"/>
      <dgm:spPr/>
    </dgm:pt>
    <dgm:pt modelId="{205C7138-2AFF-1142-9189-B659B7C57CA2}" type="pres">
      <dgm:prSet presAssocID="{E30C9089-6EEA-4FB7-8AB8-579C316DED9B}" presName="arrowAndChildren" presStyleCnt="0"/>
      <dgm:spPr/>
    </dgm:pt>
    <dgm:pt modelId="{03EB56F9-B3D3-C545-A0B9-0DF1251AF3E0}" type="pres">
      <dgm:prSet presAssocID="{E30C9089-6EEA-4FB7-8AB8-579C316DED9B}" presName="parentTextArrow" presStyleLbl="node1" presStyleIdx="0" presStyleCnt="0"/>
      <dgm:spPr/>
    </dgm:pt>
    <dgm:pt modelId="{BCB94A4C-B39F-5145-9C99-0C14B357B1B3}" type="pres">
      <dgm:prSet presAssocID="{E30C9089-6EEA-4FB7-8AB8-579C316DED9B}" presName="arrow" presStyleLbl="alignNode1" presStyleIdx="1" presStyleCnt="3"/>
      <dgm:spPr/>
    </dgm:pt>
    <dgm:pt modelId="{668A4B7E-B721-7F42-A412-DDD03AF28440}" type="pres">
      <dgm:prSet presAssocID="{E30C9089-6EEA-4FB7-8AB8-579C316DED9B}" presName="descendantArrow" presStyleLbl="bgAccFollowNode1" presStyleIdx="1" presStyleCnt="3"/>
      <dgm:spPr/>
    </dgm:pt>
    <dgm:pt modelId="{AD0FFF70-4E2F-8E46-A79F-AE9D54B21FF5}" type="pres">
      <dgm:prSet presAssocID="{72BD9391-DE46-4696-A44F-93B15140CB6B}" presName="sp" presStyleCnt="0"/>
      <dgm:spPr/>
    </dgm:pt>
    <dgm:pt modelId="{68F3D2DF-3116-8141-9886-680F2EE377B9}" type="pres">
      <dgm:prSet presAssocID="{A59AA0FB-B62F-4AB2-A9BE-0044258E4879}" presName="arrowAndChildren" presStyleCnt="0"/>
      <dgm:spPr/>
    </dgm:pt>
    <dgm:pt modelId="{B42C9DEF-00FA-444C-9472-822CD025D270}" type="pres">
      <dgm:prSet presAssocID="{A59AA0FB-B62F-4AB2-A9BE-0044258E4879}" presName="parentTextArrow" presStyleLbl="node1" presStyleIdx="0" presStyleCnt="0"/>
      <dgm:spPr/>
    </dgm:pt>
    <dgm:pt modelId="{4E41F30D-3E54-624D-A49C-14D6BA495A3C}" type="pres">
      <dgm:prSet presAssocID="{A59AA0FB-B62F-4AB2-A9BE-0044258E4879}" presName="arrow" presStyleLbl="alignNode1" presStyleIdx="2" presStyleCnt="3"/>
      <dgm:spPr/>
    </dgm:pt>
    <dgm:pt modelId="{C7CA000B-66C6-7A4C-9266-E77272211997}" type="pres">
      <dgm:prSet presAssocID="{A59AA0FB-B62F-4AB2-A9BE-0044258E4879}" presName="descendantArrow" presStyleLbl="bgAccFollowNode1" presStyleIdx="2" presStyleCnt="3"/>
      <dgm:spPr/>
    </dgm:pt>
  </dgm:ptLst>
  <dgm:cxnLst>
    <dgm:cxn modelId="{A6E75623-3818-4C7D-8389-CB6F5DDFEE97}" srcId="{0D28BD61-C0B4-41D0-92AC-02769257F2EF}" destId="{A59AA0FB-B62F-4AB2-A9BE-0044258E4879}" srcOrd="0" destOrd="0" parTransId="{66E6590C-1056-4703-BC8A-443E14EC2F51}" sibTransId="{72BD9391-DE46-4696-A44F-93B15140CB6B}"/>
    <dgm:cxn modelId="{50580F2B-7B46-A540-A37C-DBDB6BA97566}" type="presOf" srcId="{004EFA5E-6096-480A-BAE5-6F52B4DD220E}" destId="{573631DD-18E5-3647-A1F9-3BDA508AC5FE}" srcOrd="0" destOrd="0" presId="urn:microsoft.com/office/officeart/2016/7/layout/VerticalDownArrowProcess"/>
    <dgm:cxn modelId="{26543935-A979-9D4F-8F2F-1E9C2E8F2280}" type="presOf" srcId="{E30C9089-6EEA-4FB7-8AB8-579C316DED9B}" destId="{BCB94A4C-B39F-5145-9C99-0C14B357B1B3}" srcOrd="1" destOrd="0" presId="urn:microsoft.com/office/officeart/2016/7/layout/VerticalDownArrowProcess"/>
    <dgm:cxn modelId="{1C51BE37-8A1F-1145-8844-697A19A4D6D0}" type="presOf" srcId="{A59AA0FB-B62F-4AB2-A9BE-0044258E4879}" destId="{4E41F30D-3E54-624D-A49C-14D6BA495A3C}" srcOrd="1" destOrd="0" presId="urn:microsoft.com/office/officeart/2016/7/layout/VerticalDownArrowProcess"/>
    <dgm:cxn modelId="{1CA3ED67-8879-AB4A-AB6D-1492A5BC174B}" type="presOf" srcId="{A59AA0FB-B62F-4AB2-A9BE-0044258E4879}" destId="{B42C9DEF-00FA-444C-9472-822CD025D270}" srcOrd="0" destOrd="0" presId="urn:microsoft.com/office/officeart/2016/7/layout/VerticalDownArrowProcess"/>
    <dgm:cxn modelId="{C7DBF26C-EDDD-8944-B679-395DF954B3F0}" type="presOf" srcId="{E30C9089-6EEA-4FB7-8AB8-579C316DED9B}" destId="{03EB56F9-B3D3-C545-A0B9-0DF1251AF3E0}" srcOrd="0" destOrd="0" presId="urn:microsoft.com/office/officeart/2016/7/layout/VerticalDownArrowProcess"/>
    <dgm:cxn modelId="{B9ED7873-53C2-4B6D-B22B-9334C8052908}" srcId="{A59AA0FB-B62F-4AB2-A9BE-0044258E4879}" destId="{88802C9C-8C33-469B-9A7E-85F33C0B999F}" srcOrd="0" destOrd="0" parTransId="{BF4BF779-F891-4E4D-B16C-E4F2C813C2B4}" sibTransId="{F7ABD2B6-C6AF-4F32-86CE-28B8F21112AA}"/>
    <dgm:cxn modelId="{E8B9B089-3373-2547-A431-A78EF8291FB2}" type="presOf" srcId="{AFCF0884-94F8-432F-9B6A-47DA04642ACA}" destId="{668A4B7E-B721-7F42-A412-DDD03AF28440}" srcOrd="0" destOrd="0" presId="urn:microsoft.com/office/officeart/2016/7/layout/VerticalDownArrowProcess"/>
    <dgm:cxn modelId="{A492448D-72E6-1A4D-AEFA-5ACC07FEB37F}" type="presOf" srcId="{0D28BD61-C0B4-41D0-92AC-02769257F2EF}" destId="{23DE2BAE-C1F0-9C41-A1D5-90505C4DB34A}" srcOrd="0" destOrd="0" presId="urn:microsoft.com/office/officeart/2016/7/layout/VerticalDownArrowProcess"/>
    <dgm:cxn modelId="{0703BB98-9E40-4A39-B10F-42BE02AEB33F}" srcId="{0D28BD61-C0B4-41D0-92AC-02769257F2EF}" destId="{2EC53D37-1233-4D70-AC52-1EEF65366C50}" srcOrd="2" destOrd="0" parTransId="{4CBDE262-44E0-47CA-9D3C-31925994A376}" sibTransId="{C37C3E11-5FBB-4004-AAD2-18260BD77A40}"/>
    <dgm:cxn modelId="{4FD563AD-052E-074E-9440-99E9DFCCF2C0}" type="presOf" srcId="{88802C9C-8C33-469B-9A7E-85F33C0B999F}" destId="{C7CA000B-66C6-7A4C-9266-E77272211997}" srcOrd="0" destOrd="0" presId="urn:microsoft.com/office/officeart/2016/7/layout/VerticalDownArrowProcess"/>
    <dgm:cxn modelId="{A8D0AEC5-61D5-8542-9731-9032A6F934AC}" type="presOf" srcId="{2EC53D37-1233-4D70-AC52-1EEF65366C50}" destId="{06A405F7-1EB7-4E46-A157-598F708AC4F9}" srcOrd="0" destOrd="0" presId="urn:microsoft.com/office/officeart/2016/7/layout/VerticalDownArrowProcess"/>
    <dgm:cxn modelId="{0D26A4D0-3130-4FC2-9037-3CB8DCC6875B}" srcId="{E30C9089-6EEA-4FB7-8AB8-579C316DED9B}" destId="{AFCF0884-94F8-432F-9B6A-47DA04642ACA}" srcOrd="0" destOrd="0" parTransId="{7E927DE6-F32E-4B19-AB51-85DAA6CE0883}" sibTransId="{DA7ABBFD-0E1A-4323-8ACA-2109EB4DF7A8}"/>
    <dgm:cxn modelId="{57402AF4-E311-46E5-BA62-6A4FFD78F293}" srcId="{2EC53D37-1233-4D70-AC52-1EEF65366C50}" destId="{004EFA5E-6096-480A-BAE5-6F52B4DD220E}" srcOrd="0" destOrd="0" parTransId="{FACB32A1-B791-4768-92FD-4CB1290C8306}" sibTransId="{145D512A-C73F-4DF7-90EB-58A3F951D9CB}"/>
    <dgm:cxn modelId="{A1BD66F6-3427-40E7-9AF2-CA9AA67773AD}" srcId="{0D28BD61-C0B4-41D0-92AC-02769257F2EF}" destId="{E30C9089-6EEA-4FB7-8AB8-579C316DED9B}" srcOrd="1" destOrd="0" parTransId="{41A51549-D3AC-4859-854A-65E4D8A3C9E0}" sibTransId="{9A3A6C91-1E82-4064-9A40-3D95B40B6E64}"/>
    <dgm:cxn modelId="{FA933576-B48C-A54C-BF51-F42E4072C01F}" type="presParOf" srcId="{23DE2BAE-C1F0-9C41-A1D5-90505C4DB34A}" destId="{2B5031BD-319B-4244-A2A7-F1FEA05EDF8C}" srcOrd="0" destOrd="0" presId="urn:microsoft.com/office/officeart/2016/7/layout/VerticalDownArrowProcess"/>
    <dgm:cxn modelId="{F7FD9E0D-3C3D-1A4D-959F-B92B1090FD3E}" type="presParOf" srcId="{2B5031BD-319B-4244-A2A7-F1FEA05EDF8C}" destId="{06A405F7-1EB7-4E46-A157-598F708AC4F9}" srcOrd="0" destOrd="0" presId="urn:microsoft.com/office/officeart/2016/7/layout/VerticalDownArrowProcess"/>
    <dgm:cxn modelId="{3FBEEAC0-8F36-A24A-A6F0-DF590FF3D793}" type="presParOf" srcId="{2B5031BD-319B-4244-A2A7-F1FEA05EDF8C}" destId="{573631DD-18E5-3647-A1F9-3BDA508AC5FE}" srcOrd="1" destOrd="0" presId="urn:microsoft.com/office/officeart/2016/7/layout/VerticalDownArrowProcess"/>
    <dgm:cxn modelId="{D74775D0-1AFC-A043-9D68-D9F045CCD71F}" type="presParOf" srcId="{23DE2BAE-C1F0-9C41-A1D5-90505C4DB34A}" destId="{5149C68B-0B49-3842-9E9C-8E306C847513}" srcOrd="1" destOrd="0" presId="urn:microsoft.com/office/officeart/2016/7/layout/VerticalDownArrowProcess"/>
    <dgm:cxn modelId="{3532F5A6-FF39-9240-A8B7-837A9075EEF3}" type="presParOf" srcId="{23DE2BAE-C1F0-9C41-A1D5-90505C4DB34A}" destId="{205C7138-2AFF-1142-9189-B659B7C57CA2}" srcOrd="2" destOrd="0" presId="urn:microsoft.com/office/officeart/2016/7/layout/VerticalDownArrowProcess"/>
    <dgm:cxn modelId="{CBEFEF25-08F4-9D44-9070-06653312AF35}" type="presParOf" srcId="{205C7138-2AFF-1142-9189-B659B7C57CA2}" destId="{03EB56F9-B3D3-C545-A0B9-0DF1251AF3E0}" srcOrd="0" destOrd="0" presId="urn:microsoft.com/office/officeart/2016/7/layout/VerticalDownArrowProcess"/>
    <dgm:cxn modelId="{B3F7CA03-C30C-BA45-9296-F8D5F0139AB1}" type="presParOf" srcId="{205C7138-2AFF-1142-9189-B659B7C57CA2}" destId="{BCB94A4C-B39F-5145-9C99-0C14B357B1B3}" srcOrd="1" destOrd="0" presId="urn:microsoft.com/office/officeart/2016/7/layout/VerticalDownArrowProcess"/>
    <dgm:cxn modelId="{4A82137D-7488-1D47-B8A8-78A9438A0EE2}" type="presParOf" srcId="{205C7138-2AFF-1142-9189-B659B7C57CA2}" destId="{668A4B7E-B721-7F42-A412-DDD03AF28440}" srcOrd="2" destOrd="0" presId="urn:microsoft.com/office/officeart/2016/7/layout/VerticalDownArrowProcess"/>
    <dgm:cxn modelId="{EA3D7758-7E16-B142-AE10-D1DEEC57D3A4}" type="presParOf" srcId="{23DE2BAE-C1F0-9C41-A1D5-90505C4DB34A}" destId="{AD0FFF70-4E2F-8E46-A79F-AE9D54B21FF5}" srcOrd="3" destOrd="0" presId="urn:microsoft.com/office/officeart/2016/7/layout/VerticalDownArrowProcess"/>
    <dgm:cxn modelId="{26C8CB9E-A6A0-3B47-80CA-D1FCE879E48C}" type="presParOf" srcId="{23DE2BAE-C1F0-9C41-A1D5-90505C4DB34A}" destId="{68F3D2DF-3116-8141-9886-680F2EE377B9}" srcOrd="4" destOrd="0" presId="urn:microsoft.com/office/officeart/2016/7/layout/VerticalDownArrowProcess"/>
    <dgm:cxn modelId="{B73C01E8-2E2A-D347-A50F-1DF2F2EBBA71}" type="presParOf" srcId="{68F3D2DF-3116-8141-9886-680F2EE377B9}" destId="{B42C9DEF-00FA-444C-9472-822CD025D270}" srcOrd="0" destOrd="0" presId="urn:microsoft.com/office/officeart/2016/7/layout/VerticalDownArrowProcess"/>
    <dgm:cxn modelId="{79F080F2-486D-514D-96B7-CAB7D6364BE6}" type="presParOf" srcId="{68F3D2DF-3116-8141-9886-680F2EE377B9}" destId="{4E41F30D-3E54-624D-A49C-14D6BA495A3C}" srcOrd="1" destOrd="0" presId="urn:microsoft.com/office/officeart/2016/7/layout/VerticalDownArrowProcess"/>
    <dgm:cxn modelId="{5DCCAC29-7A72-3542-821A-3FA2F6572D73}" type="presParOf" srcId="{68F3D2DF-3116-8141-9886-680F2EE377B9}" destId="{C7CA000B-66C6-7A4C-9266-E77272211997}"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A405F7-1EB7-4E46-A157-598F708AC4F9}">
      <dsp:nvSpPr>
        <dsp:cNvPr id="0" name=""/>
        <dsp:cNvSpPr/>
      </dsp:nvSpPr>
      <dsp:spPr>
        <a:xfrm>
          <a:off x="0" y="3022644"/>
          <a:ext cx="2849563" cy="992099"/>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02661" tIns="248920" rIns="202661" bIns="248920" numCol="1" spcCol="1270" anchor="ctr" anchorCtr="0">
          <a:noAutofit/>
        </a:bodyPr>
        <a:lstStyle/>
        <a:p>
          <a:pPr marL="0" lvl="0" indent="0" algn="ctr" defTabSz="1555750">
            <a:lnSpc>
              <a:spcPct val="90000"/>
            </a:lnSpc>
            <a:spcBef>
              <a:spcPct val="0"/>
            </a:spcBef>
            <a:spcAft>
              <a:spcPct val="35000"/>
            </a:spcAft>
            <a:buNone/>
          </a:pPr>
          <a:r>
            <a:rPr lang="en-US" sz="3500" kern="1200"/>
            <a:t>Define</a:t>
          </a:r>
        </a:p>
      </dsp:txBody>
      <dsp:txXfrm>
        <a:off x="0" y="3022644"/>
        <a:ext cx="2849563" cy="992099"/>
      </dsp:txXfrm>
    </dsp:sp>
    <dsp:sp modelId="{573631DD-18E5-3647-A1F9-3BDA508AC5FE}">
      <dsp:nvSpPr>
        <dsp:cNvPr id="0" name=""/>
        <dsp:cNvSpPr/>
      </dsp:nvSpPr>
      <dsp:spPr>
        <a:xfrm>
          <a:off x="2849563" y="3022644"/>
          <a:ext cx="8548690" cy="992099"/>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3408" tIns="304800" rIns="173408" bIns="304800" numCol="1" spcCol="1270" anchor="ctr" anchorCtr="0">
          <a:noAutofit/>
        </a:bodyPr>
        <a:lstStyle/>
        <a:p>
          <a:pPr marL="0" lvl="0" indent="0" algn="l" defTabSz="1066800">
            <a:lnSpc>
              <a:spcPct val="90000"/>
            </a:lnSpc>
            <a:spcBef>
              <a:spcPct val="0"/>
            </a:spcBef>
            <a:spcAft>
              <a:spcPct val="35000"/>
            </a:spcAft>
            <a:buNone/>
          </a:pPr>
          <a:r>
            <a:rPr lang="en-US" sz="2400" kern="1200"/>
            <a:t>Define the review period</a:t>
          </a:r>
        </a:p>
      </dsp:txBody>
      <dsp:txXfrm>
        <a:off x="2849563" y="3022644"/>
        <a:ext cx="8548690" cy="992099"/>
      </dsp:txXfrm>
    </dsp:sp>
    <dsp:sp modelId="{BCB94A4C-B39F-5145-9C99-0C14B357B1B3}">
      <dsp:nvSpPr>
        <dsp:cNvPr id="0" name=""/>
        <dsp:cNvSpPr/>
      </dsp:nvSpPr>
      <dsp:spPr>
        <a:xfrm rot="10800000">
          <a:off x="0" y="1511677"/>
          <a:ext cx="2849563" cy="1525848"/>
        </a:xfrm>
        <a:prstGeom prst="upArrowCallout">
          <a:avLst>
            <a:gd name="adj1" fmla="val 5000"/>
            <a:gd name="adj2" fmla="val 10000"/>
            <a:gd name="adj3" fmla="val 15000"/>
            <a:gd name="adj4" fmla="val 64977"/>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02661" tIns="248920" rIns="202661" bIns="248920" numCol="1" spcCol="1270" anchor="ctr" anchorCtr="0">
          <a:noAutofit/>
        </a:bodyPr>
        <a:lstStyle/>
        <a:p>
          <a:pPr marL="0" lvl="0" indent="0" algn="ctr" defTabSz="1555750">
            <a:lnSpc>
              <a:spcPct val="90000"/>
            </a:lnSpc>
            <a:spcBef>
              <a:spcPct val="0"/>
            </a:spcBef>
            <a:spcAft>
              <a:spcPct val="35000"/>
            </a:spcAft>
            <a:buNone/>
          </a:pPr>
          <a:r>
            <a:rPr lang="en-US" sz="3500" kern="1200"/>
            <a:t>Define</a:t>
          </a:r>
        </a:p>
      </dsp:txBody>
      <dsp:txXfrm rot="-10800000">
        <a:off x="0" y="1511677"/>
        <a:ext cx="2849563" cy="991801"/>
      </dsp:txXfrm>
    </dsp:sp>
    <dsp:sp modelId="{668A4B7E-B721-7F42-A412-DDD03AF28440}">
      <dsp:nvSpPr>
        <dsp:cNvPr id="0" name=""/>
        <dsp:cNvSpPr/>
      </dsp:nvSpPr>
      <dsp:spPr>
        <a:xfrm>
          <a:off x="2849563" y="1511677"/>
          <a:ext cx="8548690" cy="991801"/>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3408" tIns="304800" rIns="173408" bIns="304800" numCol="1" spcCol="1270" anchor="ctr" anchorCtr="0">
          <a:noAutofit/>
        </a:bodyPr>
        <a:lstStyle/>
        <a:p>
          <a:pPr marL="0" lvl="0" indent="0" algn="l" defTabSz="1066800">
            <a:lnSpc>
              <a:spcPct val="90000"/>
            </a:lnSpc>
            <a:spcBef>
              <a:spcPct val="0"/>
            </a:spcBef>
            <a:spcAft>
              <a:spcPct val="35000"/>
            </a:spcAft>
            <a:buNone/>
          </a:pPr>
          <a:r>
            <a:rPr lang="en-US" sz="2400" kern="1200"/>
            <a:t>Define all rating to be used</a:t>
          </a:r>
        </a:p>
      </dsp:txBody>
      <dsp:txXfrm>
        <a:off x="2849563" y="1511677"/>
        <a:ext cx="8548690" cy="991801"/>
      </dsp:txXfrm>
    </dsp:sp>
    <dsp:sp modelId="{4E41F30D-3E54-624D-A49C-14D6BA495A3C}">
      <dsp:nvSpPr>
        <dsp:cNvPr id="0" name=""/>
        <dsp:cNvSpPr/>
      </dsp:nvSpPr>
      <dsp:spPr>
        <a:xfrm rot="10800000">
          <a:off x="0" y="709"/>
          <a:ext cx="2849563" cy="1525848"/>
        </a:xfrm>
        <a:prstGeom prst="upArrowCallout">
          <a:avLst>
            <a:gd name="adj1" fmla="val 5000"/>
            <a:gd name="adj2" fmla="val 10000"/>
            <a:gd name="adj3" fmla="val 15000"/>
            <a:gd name="adj4" fmla="val 64977"/>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02661" tIns="248920" rIns="202661" bIns="248920" numCol="1" spcCol="1270" anchor="ctr" anchorCtr="0">
          <a:noAutofit/>
        </a:bodyPr>
        <a:lstStyle/>
        <a:p>
          <a:pPr marL="0" lvl="0" indent="0" algn="ctr" defTabSz="1555750">
            <a:lnSpc>
              <a:spcPct val="90000"/>
            </a:lnSpc>
            <a:spcBef>
              <a:spcPct val="0"/>
            </a:spcBef>
            <a:spcAft>
              <a:spcPct val="35000"/>
            </a:spcAft>
            <a:buNone/>
          </a:pPr>
          <a:r>
            <a:rPr lang="en-US" sz="3500" kern="1200"/>
            <a:t>Determine</a:t>
          </a:r>
        </a:p>
      </dsp:txBody>
      <dsp:txXfrm rot="-10800000">
        <a:off x="0" y="709"/>
        <a:ext cx="2849563" cy="991801"/>
      </dsp:txXfrm>
    </dsp:sp>
    <dsp:sp modelId="{C7CA000B-66C6-7A4C-9266-E77272211997}">
      <dsp:nvSpPr>
        <dsp:cNvPr id="0" name=""/>
        <dsp:cNvSpPr/>
      </dsp:nvSpPr>
      <dsp:spPr>
        <a:xfrm>
          <a:off x="2849563" y="709"/>
          <a:ext cx="8548690" cy="991801"/>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3408" tIns="304800" rIns="173408" bIns="304800" numCol="1" spcCol="1270" anchor="ctr" anchorCtr="0">
          <a:noAutofit/>
        </a:bodyPr>
        <a:lstStyle/>
        <a:p>
          <a:pPr marL="0" lvl="0" indent="0" algn="l" defTabSz="1066800">
            <a:lnSpc>
              <a:spcPct val="90000"/>
            </a:lnSpc>
            <a:spcBef>
              <a:spcPct val="0"/>
            </a:spcBef>
            <a:spcAft>
              <a:spcPct val="35000"/>
            </a:spcAft>
            <a:buNone/>
          </a:pPr>
          <a:r>
            <a:rPr lang="en-US" sz="2400" kern="1200" dirty="0"/>
            <a:t>Determine if additional ratings will be included—no more than 2</a:t>
          </a:r>
        </a:p>
      </dsp:txBody>
      <dsp:txXfrm>
        <a:off x="2849563" y="709"/>
        <a:ext cx="8548690" cy="991801"/>
      </dsp:txXfrm>
    </dsp:sp>
  </dsp:spTree>
</dsp:drawing>
</file>

<file path=ppt/diagrams/layout1.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548DD-AF31-45BA-A26D-7AC4939564ED}"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58C05-38F5-46EB-BECD-5394A7777BCD}" type="slidenum">
              <a:rPr lang="en-US" smtClean="0"/>
              <a:t>‹#›</a:t>
            </a:fld>
            <a:endParaRPr lang="en-US"/>
          </a:p>
        </p:txBody>
      </p:sp>
    </p:spTree>
    <p:extLst>
      <p:ext uri="{BB962C8B-B14F-4D97-AF65-F5344CB8AC3E}">
        <p14:creationId xmlns:p14="http://schemas.microsoft.com/office/powerpoint/2010/main" val="3830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B58C05-38F5-46EB-BECD-5394A7777BCD}" type="slidenum">
              <a:rPr lang="en-US" smtClean="0"/>
              <a:t>1</a:t>
            </a:fld>
            <a:endParaRPr lang="en-US"/>
          </a:p>
        </p:txBody>
      </p:sp>
    </p:spTree>
    <p:extLst>
      <p:ext uri="{BB962C8B-B14F-4D97-AF65-F5344CB8AC3E}">
        <p14:creationId xmlns:p14="http://schemas.microsoft.com/office/powerpoint/2010/main" val="2892669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2</a:t>
            </a:fld>
            <a:endParaRPr lang="en-US"/>
          </a:p>
        </p:txBody>
      </p:sp>
    </p:spTree>
    <p:extLst>
      <p:ext uri="{BB962C8B-B14F-4D97-AF65-F5344CB8AC3E}">
        <p14:creationId xmlns:p14="http://schemas.microsoft.com/office/powerpoint/2010/main" val="4042389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4</a:t>
            </a:fld>
            <a:endParaRPr lang="en-US"/>
          </a:p>
        </p:txBody>
      </p:sp>
    </p:spTree>
    <p:extLst>
      <p:ext uri="{BB962C8B-B14F-4D97-AF65-F5344CB8AC3E}">
        <p14:creationId xmlns:p14="http://schemas.microsoft.com/office/powerpoint/2010/main" val="1885268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10</a:t>
            </a:fld>
            <a:endParaRPr lang="en-US"/>
          </a:p>
        </p:txBody>
      </p:sp>
    </p:spTree>
    <p:extLst>
      <p:ext uri="{BB962C8B-B14F-4D97-AF65-F5344CB8AC3E}">
        <p14:creationId xmlns:p14="http://schemas.microsoft.com/office/powerpoint/2010/main" val="3309943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11</a:t>
            </a:fld>
            <a:endParaRPr lang="en-US"/>
          </a:p>
        </p:txBody>
      </p:sp>
    </p:spTree>
    <p:extLst>
      <p:ext uri="{BB962C8B-B14F-4D97-AF65-F5344CB8AC3E}">
        <p14:creationId xmlns:p14="http://schemas.microsoft.com/office/powerpoint/2010/main" val="1900852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12</a:t>
            </a:fld>
            <a:endParaRPr lang="en-US"/>
          </a:p>
        </p:txBody>
      </p:sp>
    </p:spTree>
    <p:extLst>
      <p:ext uri="{BB962C8B-B14F-4D97-AF65-F5344CB8AC3E}">
        <p14:creationId xmlns:p14="http://schemas.microsoft.com/office/powerpoint/2010/main" val="3601645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14</a:t>
            </a:fld>
            <a:endParaRPr lang="en-US"/>
          </a:p>
        </p:txBody>
      </p:sp>
    </p:spTree>
    <p:extLst>
      <p:ext uri="{BB962C8B-B14F-4D97-AF65-F5344CB8AC3E}">
        <p14:creationId xmlns:p14="http://schemas.microsoft.com/office/powerpoint/2010/main" val="2601831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15</a:t>
            </a:fld>
            <a:endParaRPr lang="en-US"/>
          </a:p>
        </p:txBody>
      </p:sp>
    </p:spTree>
    <p:extLst>
      <p:ext uri="{BB962C8B-B14F-4D97-AF65-F5344CB8AC3E}">
        <p14:creationId xmlns:p14="http://schemas.microsoft.com/office/powerpoint/2010/main" val="1827427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20</a:t>
            </a:fld>
            <a:endParaRPr lang="en-US"/>
          </a:p>
        </p:txBody>
      </p:sp>
    </p:spTree>
    <p:extLst>
      <p:ext uri="{BB962C8B-B14F-4D97-AF65-F5344CB8AC3E}">
        <p14:creationId xmlns:p14="http://schemas.microsoft.com/office/powerpoint/2010/main" val="285034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31</a:t>
            </a:fld>
            <a:endParaRPr lang="en-US"/>
          </a:p>
        </p:txBody>
      </p:sp>
    </p:spTree>
    <p:extLst>
      <p:ext uri="{BB962C8B-B14F-4D97-AF65-F5344CB8AC3E}">
        <p14:creationId xmlns:p14="http://schemas.microsoft.com/office/powerpoint/2010/main" val="27157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32</a:t>
            </a:fld>
            <a:endParaRPr lang="en-US"/>
          </a:p>
        </p:txBody>
      </p:sp>
    </p:spTree>
    <p:extLst>
      <p:ext uri="{BB962C8B-B14F-4D97-AF65-F5344CB8AC3E}">
        <p14:creationId xmlns:p14="http://schemas.microsoft.com/office/powerpoint/2010/main" val="2592500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33</a:t>
            </a:fld>
            <a:endParaRPr lang="en-US"/>
          </a:p>
        </p:txBody>
      </p:sp>
    </p:spTree>
    <p:extLst>
      <p:ext uri="{BB962C8B-B14F-4D97-AF65-F5344CB8AC3E}">
        <p14:creationId xmlns:p14="http://schemas.microsoft.com/office/powerpoint/2010/main" val="2129813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34</a:t>
            </a:fld>
            <a:endParaRPr lang="en-US"/>
          </a:p>
        </p:txBody>
      </p:sp>
    </p:spTree>
    <p:extLst>
      <p:ext uri="{BB962C8B-B14F-4D97-AF65-F5344CB8AC3E}">
        <p14:creationId xmlns:p14="http://schemas.microsoft.com/office/powerpoint/2010/main" val="16732355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35</a:t>
            </a:fld>
            <a:endParaRPr lang="en-US"/>
          </a:p>
        </p:txBody>
      </p:sp>
    </p:spTree>
    <p:extLst>
      <p:ext uri="{BB962C8B-B14F-4D97-AF65-F5344CB8AC3E}">
        <p14:creationId xmlns:p14="http://schemas.microsoft.com/office/powerpoint/2010/main" val="39905130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36</a:t>
            </a:fld>
            <a:endParaRPr lang="en-US"/>
          </a:p>
        </p:txBody>
      </p:sp>
    </p:spTree>
    <p:extLst>
      <p:ext uri="{BB962C8B-B14F-4D97-AF65-F5344CB8AC3E}">
        <p14:creationId xmlns:p14="http://schemas.microsoft.com/office/powerpoint/2010/main" val="724286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37</a:t>
            </a:fld>
            <a:endParaRPr lang="en-US"/>
          </a:p>
        </p:txBody>
      </p:sp>
    </p:spTree>
    <p:extLst>
      <p:ext uri="{BB962C8B-B14F-4D97-AF65-F5344CB8AC3E}">
        <p14:creationId xmlns:p14="http://schemas.microsoft.com/office/powerpoint/2010/main" val="42410944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42</a:t>
            </a:fld>
            <a:endParaRPr lang="en-US"/>
          </a:p>
        </p:txBody>
      </p:sp>
    </p:spTree>
    <p:extLst>
      <p:ext uri="{BB962C8B-B14F-4D97-AF65-F5344CB8AC3E}">
        <p14:creationId xmlns:p14="http://schemas.microsoft.com/office/powerpoint/2010/main" val="411044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B58C05-38F5-46EB-BECD-5394A7777BCD}" type="slidenum">
              <a:rPr lang="en-US" smtClean="0"/>
              <a:t>43</a:t>
            </a:fld>
            <a:endParaRPr lang="en-US"/>
          </a:p>
        </p:txBody>
      </p:sp>
    </p:spTree>
    <p:extLst>
      <p:ext uri="{BB962C8B-B14F-4D97-AF65-F5344CB8AC3E}">
        <p14:creationId xmlns:p14="http://schemas.microsoft.com/office/powerpoint/2010/main" val="34075569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B58C05-38F5-46EB-BECD-5394A7777BCD}" type="slidenum">
              <a:rPr lang="en-US" smtClean="0"/>
              <a:t>46</a:t>
            </a:fld>
            <a:endParaRPr lang="en-US"/>
          </a:p>
        </p:txBody>
      </p:sp>
    </p:spTree>
    <p:extLst>
      <p:ext uri="{BB962C8B-B14F-4D97-AF65-F5344CB8AC3E}">
        <p14:creationId xmlns:p14="http://schemas.microsoft.com/office/powerpoint/2010/main" val="2314930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Gray">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B7563A70-D23D-D7C3-314B-097E27A5202C}"/>
              </a:ext>
              <a:ext uri="{C183D7F6-B498-43B3-948B-1728B52AA6E4}">
                <adec:decorative xmlns:adec="http://schemas.microsoft.com/office/drawing/2017/decorative" val="1"/>
              </a:ext>
            </a:extLst>
          </p:cNvPr>
          <p:cNvSpPr/>
          <p:nvPr userDrawn="1"/>
        </p:nvSpPr>
        <p:spPr>
          <a:xfrm>
            <a:off x="0" y="1"/>
            <a:ext cx="12192000" cy="6147412"/>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
        <p:nvSpPr>
          <p:cNvPr id="2" name="Title 1">
            <a:extLst>
              <a:ext uri="{FF2B5EF4-FFF2-40B4-BE49-F238E27FC236}">
                <a16:creationId xmlns:a16="http://schemas.microsoft.com/office/drawing/2014/main" id="{7E9F839D-17A6-464E-BE22-E9B747DF33B1}"/>
              </a:ext>
            </a:extLst>
          </p:cNvPr>
          <p:cNvSpPr>
            <a:spLocks noGrp="1"/>
          </p:cNvSpPr>
          <p:nvPr>
            <p:ph type="ctrTitle" hasCustomPrompt="1"/>
          </p:nvPr>
        </p:nvSpPr>
        <p:spPr>
          <a:xfrm>
            <a:off x="1" y="1349829"/>
            <a:ext cx="12191998" cy="2124891"/>
          </a:xfrm>
          <a:noFill/>
        </p:spPr>
        <p:txBody>
          <a:bodyPr lIns="365760" anchor="b" anchorCtr="0">
            <a:normAutofit/>
          </a:bodyPr>
          <a:lstStyle>
            <a:lvl1pPr algn="l">
              <a:defRPr sz="5500"/>
            </a:lvl1pPr>
          </a:lstStyle>
          <a:p>
            <a:r>
              <a:rPr lang="en-US" dirty="0"/>
              <a:t>Click to edit master page title</a:t>
            </a:r>
          </a:p>
        </p:txBody>
      </p:sp>
      <p:sp>
        <p:nvSpPr>
          <p:cNvPr id="4" name="Text Placeholder 2">
            <a:extLst>
              <a:ext uri="{FF2B5EF4-FFF2-40B4-BE49-F238E27FC236}">
                <a16:creationId xmlns:a16="http://schemas.microsoft.com/office/drawing/2014/main" id="{999F202D-C0AE-BF9D-1D1B-6CAA26CEFC71}"/>
              </a:ext>
            </a:extLst>
          </p:cNvPr>
          <p:cNvSpPr>
            <a:spLocks noGrp="1"/>
          </p:cNvSpPr>
          <p:nvPr>
            <p:ph type="body" idx="1" hasCustomPrompt="1"/>
          </p:nvPr>
        </p:nvSpPr>
        <p:spPr>
          <a:xfrm>
            <a:off x="247973" y="3474720"/>
            <a:ext cx="11547152" cy="496976"/>
          </a:xfrm>
        </p:spPr>
        <p:txBody>
          <a:bodyPr>
            <a:normAutofit/>
          </a:bodyPr>
          <a:lstStyle>
            <a:lvl1pPr marL="0" indent="0">
              <a:buNone/>
              <a:defRPr sz="2400" b="0" i="0">
                <a:solidFill>
                  <a:srgbClr val="212325"/>
                </a:solidFill>
                <a:latin typeface="Buckeye Sans 2"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Tree>
    <p:extLst>
      <p:ext uri="{BB962C8B-B14F-4D97-AF65-F5344CB8AC3E}">
        <p14:creationId xmlns:p14="http://schemas.microsoft.com/office/powerpoint/2010/main" val="2614813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F839D-17A6-464E-BE22-E9B747DF33B1}"/>
              </a:ext>
            </a:extLst>
          </p:cNvPr>
          <p:cNvSpPr>
            <a:spLocks noGrp="1"/>
          </p:cNvSpPr>
          <p:nvPr>
            <p:ph type="ctrTitle" hasCustomPrompt="1"/>
          </p:nvPr>
        </p:nvSpPr>
        <p:spPr>
          <a:xfrm>
            <a:off x="0" y="1349829"/>
            <a:ext cx="12191999" cy="2124891"/>
          </a:xfrm>
          <a:noFill/>
        </p:spPr>
        <p:txBody>
          <a:bodyPr lIns="365760" anchor="b" anchorCtr="0">
            <a:normAutofit/>
          </a:bodyPr>
          <a:lstStyle>
            <a:lvl1pPr algn="l">
              <a:defRPr sz="5500"/>
            </a:lvl1pPr>
          </a:lstStyle>
          <a:p>
            <a:r>
              <a:rPr lang="en-US"/>
              <a:t>Click to edit master page title</a:t>
            </a:r>
          </a:p>
        </p:txBody>
      </p:sp>
      <p:sp>
        <p:nvSpPr>
          <p:cNvPr id="3" name="Text Placeholder 2">
            <a:extLst>
              <a:ext uri="{FF2B5EF4-FFF2-40B4-BE49-F238E27FC236}">
                <a16:creationId xmlns:a16="http://schemas.microsoft.com/office/drawing/2014/main" id="{FDDA1891-4F18-21D3-C42B-C393E26C9248}"/>
              </a:ext>
            </a:extLst>
          </p:cNvPr>
          <p:cNvSpPr>
            <a:spLocks noGrp="1"/>
          </p:cNvSpPr>
          <p:nvPr>
            <p:ph type="body" idx="1" hasCustomPrompt="1"/>
          </p:nvPr>
        </p:nvSpPr>
        <p:spPr>
          <a:xfrm>
            <a:off x="247973" y="3474720"/>
            <a:ext cx="11547152" cy="496976"/>
          </a:xfrm>
        </p:spPr>
        <p:txBody>
          <a:bodyPr>
            <a:normAutofit/>
          </a:bodyPr>
          <a:lstStyle>
            <a:lvl1pPr marL="0" indent="0">
              <a:buNone/>
              <a:defRPr sz="2400" b="0" i="0">
                <a:solidFill>
                  <a:srgbClr val="212325"/>
                </a:solidFill>
                <a:latin typeface="Buckeye Sans 2"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Tree>
    <p:extLst>
      <p:ext uri="{BB962C8B-B14F-4D97-AF65-F5344CB8AC3E}">
        <p14:creationId xmlns:p14="http://schemas.microsoft.com/office/powerpoint/2010/main" val="2348770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With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F839D-17A6-464E-BE22-E9B747DF33B1}"/>
              </a:ext>
            </a:extLst>
          </p:cNvPr>
          <p:cNvSpPr>
            <a:spLocks noGrp="1"/>
          </p:cNvSpPr>
          <p:nvPr>
            <p:ph type="ctrTitle" hasCustomPrompt="1"/>
          </p:nvPr>
        </p:nvSpPr>
        <p:spPr>
          <a:xfrm>
            <a:off x="1" y="4362996"/>
            <a:ext cx="12191998" cy="1066800"/>
          </a:xfrm>
          <a:noFill/>
        </p:spPr>
        <p:txBody>
          <a:bodyPr lIns="365760" anchor="b" anchorCtr="0">
            <a:normAutofit/>
          </a:bodyPr>
          <a:lstStyle>
            <a:lvl1pPr algn="l">
              <a:defRPr sz="5500"/>
            </a:lvl1pPr>
          </a:lstStyle>
          <a:p>
            <a:r>
              <a:rPr lang="en-US" dirty="0"/>
              <a:t>Click to edit master page title</a:t>
            </a:r>
          </a:p>
        </p:txBody>
      </p:sp>
      <p:sp>
        <p:nvSpPr>
          <p:cNvPr id="4" name="Text Placeholder 2">
            <a:extLst>
              <a:ext uri="{FF2B5EF4-FFF2-40B4-BE49-F238E27FC236}">
                <a16:creationId xmlns:a16="http://schemas.microsoft.com/office/drawing/2014/main" id="{999F202D-C0AE-BF9D-1D1B-6CAA26CEFC71}"/>
              </a:ext>
            </a:extLst>
          </p:cNvPr>
          <p:cNvSpPr>
            <a:spLocks noGrp="1"/>
          </p:cNvSpPr>
          <p:nvPr>
            <p:ph type="body" idx="1" hasCustomPrompt="1"/>
          </p:nvPr>
        </p:nvSpPr>
        <p:spPr>
          <a:xfrm>
            <a:off x="320040" y="5394960"/>
            <a:ext cx="11475085" cy="496976"/>
          </a:xfrm>
        </p:spPr>
        <p:txBody>
          <a:bodyPr>
            <a:normAutofit/>
          </a:bodyPr>
          <a:lstStyle>
            <a:lvl1pPr marL="0" indent="0">
              <a:buNone/>
              <a:defRPr sz="2400" b="0" i="0">
                <a:solidFill>
                  <a:srgbClr val="212325"/>
                </a:solidFill>
                <a:latin typeface="Buckeye Sans 2"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8" name="Picture Placeholder 4">
            <a:extLst>
              <a:ext uri="{FF2B5EF4-FFF2-40B4-BE49-F238E27FC236}">
                <a16:creationId xmlns:a16="http://schemas.microsoft.com/office/drawing/2014/main" id="{16CC2C9D-C02A-BAE3-2704-C31FEC3DB5A0}"/>
              </a:ext>
            </a:extLst>
          </p:cNvPr>
          <p:cNvSpPr>
            <a:spLocks noGrp="1"/>
          </p:cNvSpPr>
          <p:nvPr>
            <p:ph type="pic" sz="quarter" idx="14" hasCustomPrompt="1"/>
          </p:nvPr>
        </p:nvSpPr>
        <p:spPr>
          <a:xfrm>
            <a:off x="0" y="0"/>
            <a:ext cx="12191998" cy="4297680"/>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Tree>
    <p:extLst>
      <p:ext uri="{BB962C8B-B14F-4D97-AF65-F5344CB8AC3E}">
        <p14:creationId xmlns:p14="http://schemas.microsoft.com/office/powerpoint/2010/main" val="3956518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Slide Dark Gra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7" name="Freeform 6">
            <a:extLst>
              <a:ext uri="{FF2B5EF4-FFF2-40B4-BE49-F238E27FC236}">
                <a16:creationId xmlns:a16="http://schemas.microsoft.com/office/drawing/2014/main" id="{221065E6-A38E-4F0C-8A91-83E3ADB9FE2D}"/>
              </a:ext>
              <a:ext uri="{C183D7F6-B498-43B3-948B-1728B52AA6E4}">
                <adec:decorative xmlns:adec="http://schemas.microsoft.com/office/drawing/2017/decorative" val="1"/>
              </a:ext>
            </a:extLst>
          </p:cNvPr>
          <p:cNvSpPr/>
          <p:nvPr userDrawn="1"/>
        </p:nvSpPr>
        <p:spPr>
          <a:xfrm>
            <a:off x="400280" y="374573"/>
            <a:ext cx="11391441" cy="5772839"/>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rgbClr val="3F44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
        <p:nvSpPr>
          <p:cNvPr id="8" name="Title 1">
            <a:extLst>
              <a:ext uri="{FF2B5EF4-FFF2-40B4-BE49-F238E27FC236}">
                <a16:creationId xmlns:a16="http://schemas.microsoft.com/office/drawing/2014/main" id="{42AE5508-873C-8C4C-A88E-C1B4E571DDEC}"/>
              </a:ext>
            </a:extLst>
          </p:cNvPr>
          <p:cNvSpPr>
            <a:spLocks noGrp="1"/>
          </p:cNvSpPr>
          <p:nvPr>
            <p:ph type="title" hasCustomPrompt="1"/>
          </p:nvPr>
        </p:nvSpPr>
        <p:spPr>
          <a:xfrm>
            <a:off x="690332" y="1632857"/>
            <a:ext cx="10515600" cy="1796143"/>
          </a:xfrm>
        </p:spPr>
        <p:txBody>
          <a:bodyPr anchor="b" anchorCtr="0">
            <a:normAutofit/>
          </a:bodyPr>
          <a:lstStyle>
            <a:lvl1pPr>
              <a:defRPr sz="5500">
                <a:solidFill>
                  <a:schemeClr val="bg1"/>
                </a:solidFill>
              </a:defRPr>
            </a:lvl1pPr>
          </a:lstStyle>
          <a:p>
            <a:r>
              <a:rPr lang="en-US"/>
              <a:t>Click to edit master page title</a:t>
            </a:r>
          </a:p>
        </p:txBody>
      </p:sp>
      <p:sp>
        <p:nvSpPr>
          <p:cNvPr id="9" name="Text Placeholder 2">
            <a:extLst>
              <a:ext uri="{FF2B5EF4-FFF2-40B4-BE49-F238E27FC236}">
                <a16:creationId xmlns:a16="http://schemas.microsoft.com/office/drawing/2014/main" id="{AC83112E-B440-C046-B221-F7DBDB8A7639}"/>
              </a:ext>
            </a:extLst>
          </p:cNvPr>
          <p:cNvSpPr>
            <a:spLocks noGrp="1"/>
          </p:cNvSpPr>
          <p:nvPr>
            <p:ph type="body" idx="1" hasCustomPrompt="1"/>
          </p:nvPr>
        </p:nvSpPr>
        <p:spPr>
          <a:xfrm>
            <a:off x="690332" y="3457508"/>
            <a:ext cx="10515600" cy="496976"/>
          </a:xfrm>
        </p:spPr>
        <p:txBody>
          <a:bodyPr>
            <a:norm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84653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Slide Light Gray">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221065E6-A38E-4F0C-8A91-83E3ADB9FE2D}"/>
              </a:ext>
              <a:ext uri="{C183D7F6-B498-43B3-948B-1728B52AA6E4}">
                <adec:decorative xmlns:adec="http://schemas.microsoft.com/office/drawing/2017/decorative" val="1"/>
              </a:ext>
            </a:extLst>
          </p:cNvPr>
          <p:cNvSpPr/>
          <p:nvPr userDrawn="1"/>
        </p:nvSpPr>
        <p:spPr>
          <a:xfrm>
            <a:off x="400280" y="374573"/>
            <a:ext cx="11391441" cy="5772839"/>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itle 1">
            <a:extLst>
              <a:ext uri="{FF2B5EF4-FFF2-40B4-BE49-F238E27FC236}">
                <a16:creationId xmlns:a16="http://schemas.microsoft.com/office/drawing/2014/main" id="{42AE5508-873C-8C4C-A88E-C1B4E571DDEC}"/>
              </a:ext>
            </a:extLst>
          </p:cNvPr>
          <p:cNvSpPr>
            <a:spLocks noGrp="1"/>
          </p:cNvSpPr>
          <p:nvPr>
            <p:ph type="title" hasCustomPrompt="1"/>
          </p:nvPr>
        </p:nvSpPr>
        <p:spPr>
          <a:xfrm>
            <a:off x="690332" y="1632857"/>
            <a:ext cx="10515600" cy="1796143"/>
          </a:xfrm>
        </p:spPr>
        <p:txBody>
          <a:bodyPr anchor="b" anchorCtr="0">
            <a:normAutofit/>
          </a:bodyPr>
          <a:lstStyle>
            <a:lvl1pPr>
              <a:defRPr sz="5500">
                <a:solidFill>
                  <a:schemeClr val="tx1"/>
                </a:solidFill>
              </a:defRPr>
            </a:lvl1pPr>
          </a:lstStyle>
          <a:p>
            <a:r>
              <a:rPr lang="en-US"/>
              <a:t>Click to edit master page title</a:t>
            </a:r>
          </a:p>
        </p:txBody>
      </p:sp>
      <p:sp>
        <p:nvSpPr>
          <p:cNvPr id="9" name="Text Placeholder 2">
            <a:extLst>
              <a:ext uri="{FF2B5EF4-FFF2-40B4-BE49-F238E27FC236}">
                <a16:creationId xmlns:a16="http://schemas.microsoft.com/office/drawing/2014/main" id="{AC83112E-B440-C046-B221-F7DBDB8A7639}"/>
              </a:ext>
            </a:extLst>
          </p:cNvPr>
          <p:cNvSpPr>
            <a:spLocks noGrp="1"/>
          </p:cNvSpPr>
          <p:nvPr>
            <p:ph type="body" idx="1" hasCustomPrompt="1"/>
          </p:nvPr>
        </p:nvSpPr>
        <p:spPr>
          <a:xfrm>
            <a:off x="690332" y="3457508"/>
            <a:ext cx="10515600" cy="496976"/>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86470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Slide Scarlet">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221065E6-A38E-4F0C-8A91-83E3ADB9FE2D}"/>
              </a:ext>
              <a:ext uri="{C183D7F6-B498-43B3-948B-1728B52AA6E4}">
                <adec:decorative xmlns:adec="http://schemas.microsoft.com/office/drawing/2017/decorative" val="1"/>
              </a:ext>
            </a:extLst>
          </p:cNvPr>
          <p:cNvSpPr/>
          <p:nvPr userDrawn="1"/>
        </p:nvSpPr>
        <p:spPr>
          <a:xfrm>
            <a:off x="400280" y="374573"/>
            <a:ext cx="11391441" cy="5772839"/>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itle 1">
            <a:extLst>
              <a:ext uri="{FF2B5EF4-FFF2-40B4-BE49-F238E27FC236}">
                <a16:creationId xmlns:a16="http://schemas.microsoft.com/office/drawing/2014/main" id="{42AE5508-873C-8C4C-A88E-C1B4E571DDEC}"/>
              </a:ext>
            </a:extLst>
          </p:cNvPr>
          <p:cNvSpPr>
            <a:spLocks noGrp="1"/>
          </p:cNvSpPr>
          <p:nvPr>
            <p:ph type="title" hasCustomPrompt="1"/>
          </p:nvPr>
        </p:nvSpPr>
        <p:spPr>
          <a:xfrm>
            <a:off x="690332" y="1632857"/>
            <a:ext cx="10515600" cy="1796143"/>
          </a:xfrm>
        </p:spPr>
        <p:txBody>
          <a:bodyPr anchor="b" anchorCtr="0">
            <a:normAutofit/>
          </a:bodyPr>
          <a:lstStyle>
            <a:lvl1pPr>
              <a:defRPr sz="5500">
                <a:solidFill>
                  <a:schemeClr val="bg1"/>
                </a:solidFill>
              </a:defRPr>
            </a:lvl1pPr>
          </a:lstStyle>
          <a:p>
            <a:r>
              <a:rPr lang="en-US"/>
              <a:t>Click to edit master page title</a:t>
            </a:r>
          </a:p>
        </p:txBody>
      </p:sp>
      <p:sp>
        <p:nvSpPr>
          <p:cNvPr id="9" name="Text Placeholder 2">
            <a:extLst>
              <a:ext uri="{FF2B5EF4-FFF2-40B4-BE49-F238E27FC236}">
                <a16:creationId xmlns:a16="http://schemas.microsoft.com/office/drawing/2014/main" id="{AC83112E-B440-C046-B221-F7DBDB8A7639}"/>
              </a:ext>
            </a:extLst>
          </p:cNvPr>
          <p:cNvSpPr>
            <a:spLocks noGrp="1"/>
          </p:cNvSpPr>
          <p:nvPr>
            <p:ph type="body" idx="1" hasCustomPrompt="1"/>
          </p:nvPr>
        </p:nvSpPr>
        <p:spPr>
          <a:xfrm>
            <a:off x="690332" y="3457508"/>
            <a:ext cx="10515600" cy="496976"/>
          </a:xfrm>
        </p:spPr>
        <p:txBody>
          <a:bodyPr>
            <a:normAutofit/>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72367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 Text 1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0" name="Title 1">
            <a:extLst>
              <a:ext uri="{FF2B5EF4-FFF2-40B4-BE49-F238E27FC236}">
                <a16:creationId xmlns:a16="http://schemas.microsoft.com/office/drawing/2014/main" id="{8555A3A3-AC3C-EC5C-5238-EE7CBAE0B869}"/>
              </a:ext>
            </a:extLst>
          </p:cNvPr>
          <p:cNvSpPr>
            <a:spLocks noGrp="1"/>
          </p:cNvSpPr>
          <p:nvPr>
            <p:ph type="title" hasCustomPrompt="1"/>
          </p:nvPr>
        </p:nvSpPr>
        <p:spPr>
          <a:xfrm>
            <a:off x="396873" y="898954"/>
            <a:ext cx="11398253" cy="838854"/>
          </a:xfrm>
        </p:spPr>
        <p:txBody>
          <a:bodyPr anchor="t"/>
          <a:lstStyle/>
          <a:p>
            <a:r>
              <a:rPr lang="en-US"/>
              <a:t>Click to edit master page title</a:t>
            </a:r>
          </a:p>
        </p:txBody>
      </p:sp>
      <p:sp>
        <p:nvSpPr>
          <p:cNvPr id="11" name="Text Placeholder 4">
            <a:extLst>
              <a:ext uri="{FF2B5EF4-FFF2-40B4-BE49-F238E27FC236}">
                <a16:creationId xmlns:a16="http://schemas.microsoft.com/office/drawing/2014/main" id="{AD145B43-FC71-CFED-BAD0-9399BDDCE1ED}"/>
              </a:ext>
            </a:extLst>
          </p:cNvPr>
          <p:cNvSpPr>
            <a:spLocks noGrp="1"/>
          </p:cNvSpPr>
          <p:nvPr>
            <p:ph type="body" sz="quarter" idx="29" hasCustomPrompt="1"/>
          </p:nvPr>
        </p:nvSpPr>
        <p:spPr>
          <a:xfrm>
            <a:off x="396429" y="576942"/>
            <a:ext cx="11398254" cy="224040"/>
          </a:xfrm>
        </p:spPr>
        <p:txBody>
          <a:bodyPr anchor="t">
            <a:normAutofit/>
          </a:bodyPr>
          <a:lstStyle>
            <a:lvl1pPr marL="0" indent="0" algn="l">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3" name="Content Placeholder 2">
            <a:extLst>
              <a:ext uri="{FF2B5EF4-FFF2-40B4-BE49-F238E27FC236}">
                <a16:creationId xmlns:a16="http://schemas.microsoft.com/office/drawing/2014/main" id="{65092BB6-0EC3-47A0-964A-91B4EAB22C4B}"/>
              </a:ext>
            </a:extLst>
          </p:cNvPr>
          <p:cNvSpPr>
            <a:spLocks noGrp="1"/>
          </p:cNvSpPr>
          <p:nvPr>
            <p:ph idx="1" hasCustomPrompt="1"/>
          </p:nvPr>
        </p:nvSpPr>
        <p:spPr>
          <a:xfrm>
            <a:off x="396873" y="2074421"/>
            <a:ext cx="11398254" cy="4015454"/>
          </a:xfrm>
        </p:spPr>
        <p:txBody>
          <a:bodyPr/>
          <a:lstStyle>
            <a:lvl1pPr marL="0" indent="0">
              <a:buClr>
                <a:srgbClr val="C00000"/>
              </a:buClr>
              <a:buSzPct val="110000"/>
              <a:buNone/>
              <a:defRPr/>
            </a:lvl1pPr>
            <a:lvl2pPr marL="685800" indent="-228600">
              <a:buClr>
                <a:srgbClr val="C00000"/>
              </a:buClr>
              <a:buSzPct val="110000"/>
              <a:buFont typeface="Arial" panose="020B0604020202020204" pitchFamily="34" charset="0"/>
              <a:buChar char="•"/>
              <a:defRPr/>
            </a:lvl2pPr>
            <a:lvl3pPr marL="1143000" indent="-228600">
              <a:buClr>
                <a:srgbClr val="C00000"/>
              </a:buClr>
              <a:buSzPct val="90000"/>
              <a:buFont typeface="Courier New" panose="02070309020205020404" pitchFamily="49" charset="0"/>
              <a:buChar char="o"/>
              <a:defRPr/>
            </a:lvl3pPr>
          </a:lstStyle>
          <a:p>
            <a:pPr lvl="0"/>
            <a:r>
              <a:rPr lang="en-US"/>
              <a:t>Click to edit first level copy</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414504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 Text 3 Column">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2" name="Title 1">
            <a:extLst>
              <a:ext uri="{FF2B5EF4-FFF2-40B4-BE49-F238E27FC236}">
                <a16:creationId xmlns:a16="http://schemas.microsoft.com/office/drawing/2014/main" id="{B338790D-1034-D042-D3C2-3BF8915C995A}"/>
              </a:ext>
            </a:extLst>
          </p:cNvPr>
          <p:cNvSpPr>
            <a:spLocks noGrp="1"/>
          </p:cNvSpPr>
          <p:nvPr>
            <p:ph type="title" hasCustomPrompt="1"/>
          </p:nvPr>
        </p:nvSpPr>
        <p:spPr>
          <a:xfrm>
            <a:off x="396873" y="898954"/>
            <a:ext cx="11398253" cy="838854"/>
          </a:xfrm>
        </p:spPr>
        <p:txBody>
          <a:bodyPr anchor="t"/>
          <a:lstStyle/>
          <a:p>
            <a:r>
              <a:rPr lang="en-US"/>
              <a:t>Click to edit master page title</a:t>
            </a:r>
          </a:p>
        </p:txBody>
      </p:sp>
      <p:sp>
        <p:nvSpPr>
          <p:cNvPr id="13" name="Text Placeholder 4">
            <a:extLst>
              <a:ext uri="{FF2B5EF4-FFF2-40B4-BE49-F238E27FC236}">
                <a16:creationId xmlns:a16="http://schemas.microsoft.com/office/drawing/2014/main" id="{89F7AB1A-7858-0364-53A6-E5039FF0E0CD}"/>
              </a:ext>
            </a:extLst>
          </p:cNvPr>
          <p:cNvSpPr>
            <a:spLocks noGrp="1"/>
          </p:cNvSpPr>
          <p:nvPr>
            <p:ph type="body" sz="quarter" idx="29" hasCustomPrompt="1"/>
          </p:nvPr>
        </p:nvSpPr>
        <p:spPr>
          <a:xfrm>
            <a:off x="396429" y="576942"/>
            <a:ext cx="11398254" cy="224040"/>
          </a:xfrm>
        </p:spPr>
        <p:txBody>
          <a:bodyPr anchor="t">
            <a:normAutofit/>
          </a:bodyPr>
          <a:lstStyle>
            <a:lvl1pPr marL="0" indent="0" algn="l">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3" name="Text Placeholder 2">
            <a:extLst>
              <a:ext uri="{FF2B5EF4-FFF2-40B4-BE49-F238E27FC236}">
                <a16:creationId xmlns:a16="http://schemas.microsoft.com/office/drawing/2014/main" id="{DD110778-4DA8-45B3-97ED-ECBE5C60858E}"/>
              </a:ext>
            </a:extLst>
          </p:cNvPr>
          <p:cNvSpPr>
            <a:spLocks noGrp="1"/>
          </p:cNvSpPr>
          <p:nvPr>
            <p:ph type="body" idx="1" hasCustomPrompt="1"/>
          </p:nvPr>
        </p:nvSpPr>
        <p:spPr>
          <a:xfrm>
            <a:off x="839788" y="1795950"/>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839788" y="2619862"/>
            <a:ext cx="3200400" cy="3060729"/>
          </a:xfrm>
        </p:spPr>
        <p:txBody>
          <a:bodyPr>
            <a:normAutofit/>
          </a:bodyPr>
          <a:lstStyle>
            <a:lvl1pPr marL="0" indent="0">
              <a:buClr>
                <a:srgbClr val="C00000"/>
              </a:buClr>
              <a:buSzPct val="110000"/>
              <a:buNone/>
              <a:defRPr sz="1800"/>
            </a:lvl1pPr>
            <a:lvl2pPr marL="466725" indent="-228600">
              <a:buClr>
                <a:srgbClr val="C00000"/>
              </a:buClr>
              <a:buSzPct val="110000"/>
              <a:buFont typeface="Arial" panose="020B0604020202020204" pitchFamily="34" charset="0"/>
              <a:buChar char="•"/>
              <a:tabLst/>
              <a:defRPr sz="1600"/>
            </a:lvl2pPr>
            <a:lvl3pPr marL="922338" indent="-174625">
              <a:buClr>
                <a:srgbClr val="C00000"/>
              </a:buClr>
              <a:buSzPct val="90000"/>
              <a:buFont typeface="Courier New" panose="02070309020205020404" pitchFamily="49" charset="0"/>
              <a:buChar char="o"/>
              <a:tabLst/>
              <a:defRPr sz="1400"/>
            </a:lvl3pPr>
            <a:lvl4pPr>
              <a:defRPr sz="1400"/>
            </a:lvl4pPr>
            <a:lvl5pPr>
              <a:defRPr sz="1400"/>
            </a:lvl5pPr>
          </a:lstStyle>
          <a:p>
            <a:pPr lvl="0"/>
            <a:r>
              <a:rPr lang="en-US"/>
              <a:t>Click to edit first level copy</a:t>
            </a:r>
          </a:p>
          <a:p>
            <a:pPr lvl="1"/>
            <a:r>
              <a:rPr lang="en-US"/>
              <a:t>Second level</a:t>
            </a:r>
          </a:p>
          <a:p>
            <a:pPr lvl="2"/>
            <a:r>
              <a:rPr lang="en-US"/>
              <a:t>Third level</a:t>
            </a:r>
          </a:p>
        </p:txBody>
      </p:sp>
      <p:cxnSp>
        <p:nvCxnSpPr>
          <p:cNvPr id="14" name="Straight Connector 13">
            <a:extLst>
              <a:ext uri="{FF2B5EF4-FFF2-40B4-BE49-F238E27FC236}">
                <a16:creationId xmlns:a16="http://schemas.microsoft.com/office/drawing/2014/main" id="{6240F89D-2F52-4A06-A26B-F81A4CCA049C}"/>
              </a:ext>
              <a:ext uri="{C183D7F6-B498-43B3-948B-1728B52AA6E4}">
                <adec:decorative xmlns:adec="http://schemas.microsoft.com/office/drawing/2017/decorative" val="1"/>
              </a:ext>
            </a:extLst>
          </p:cNvPr>
          <p:cNvCxnSpPr>
            <a:cxnSpLocks/>
          </p:cNvCxnSpPr>
          <p:nvPr userDrawn="1"/>
        </p:nvCxnSpPr>
        <p:spPr>
          <a:xfrm flipV="1">
            <a:off x="4246764" y="2290570"/>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A891D34A-06A7-6398-2C15-8309625A99B2}"/>
              </a:ext>
            </a:extLst>
          </p:cNvPr>
          <p:cNvSpPr>
            <a:spLocks noGrp="1"/>
          </p:cNvSpPr>
          <p:nvPr>
            <p:ph type="body" idx="13" hasCustomPrompt="1"/>
          </p:nvPr>
        </p:nvSpPr>
        <p:spPr>
          <a:xfrm>
            <a:off x="4474028" y="1795950"/>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0" name="Content Placeholder 3">
            <a:extLst>
              <a:ext uri="{FF2B5EF4-FFF2-40B4-BE49-F238E27FC236}">
                <a16:creationId xmlns:a16="http://schemas.microsoft.com/office/drawing/2014/main" id="{14F904E5-9900-1D9E-FED4-2AA7BBADCA7F}"/>
              </a:ext>
            </a:extLst>
          </p:cNvPr>
          <p:cNvSpPr>
            <a:spLocks noGrp="1"/>
          </p:cNvSpPr>
          <p:nvPr>
            <p:ph sz="half" idx="18" hasCustomPrompt="1"/>
          </p:nvPr>
        </p:nvSpPr>
        <p:spPr>
          <a:xfrm>
            <a:off x="4452256" y="2619862"/>
            <a:ext cx="3200400" cy="3060729"/>
          </a:xfrm>
        </p:spPr>
        <p:txBody>
          <a:bodyPr>
            <a:normAutofit/>
          </a:bodyPr>
          <a:lstStyle>
            <a:lvl1pPr marL="0" indent="0">
              <a:buClr>
                <a:srgbClr val="C00000"/>
              </a:buClr>
              <a:buSzPct val="110000"/>
              <a:buNone/>
              <a:defRPr sz="1800"/>
            </a:lvl1pPr>
            <a:lvl2pPr marL="466725" indent="-228600">
              <a:buClr>
                <a:srgbClr val="C00000"/>
              </a:buClr>
              <a:buSzPct val="110000"/>
              <a:buFont typeface="Arial" panose="020B0604020202020204" pitchFamily="34" charset="0"/>
              <a:buChar char="•"/>
              <a:tabLst/>
              <a:defRPr sz="1600"/>
            </a:lvl2pPr>
            <a:lvl3pPr marL="922338" indent="-174625">
              <a:buClr>
                <a:srgbClr val="C00000"/>
              </a:buClr>
              <a:buSzPct val="90000"/>
              <a:buFont typeface="Courier New" panose="02070309020205020404" pitchFamily="49" charset="0"/>
              <a:buChar char="o"/>
              <a:tabLst/>
              <a:defRPr sz="1400"/>
            </a:lvl3pPr>
            <a:lvl4pPr>
              <a:defRPr sz="1400"/>
            </a:lvl4pPr>
            <a:lvl5pPr>
              <a:defRPr sz="1400"/>
            </a:lvl5pPr>
          </a:lstStyle>
          <a:p>
            <a:pPr lvl="0"/>
            <a:r>
              <a:rPr lang="en-US"/>
              <a:t>Click to edit first level copy</a:t>
            </a:r>
          </a:p>
          <a:p>
            <a:pPr lvl="1"/>
            <a:r>
              <a:rPr lang="en-US"/>
              <a:t>Second level</a:t>
            </a:r>
          </a:p>
          <a:p>
            <a:pPr lvl="2"/>
            <a:r>
              <a:rPr lang="en-US"/>
              <a:t>Third level</a:t>
            </a:r>
          </a:p>
        </p:txBody>
      </p:sp>
      <p:cxnSp>
        <p:nvCxnSpPr>
          <p:cNvPr id="15" name="Straight Connector 14">
            <a:extLst>
              <a:ext uri="{FF2B5EF4-FFF2-40B4-BE49-F238E27FC236}">
                <a16:creationId xmlns:a16="http://schemas.microsoft.com/office/drawing/2014/main" id="{46615C9D-EE6C-4B25-8C7B-BD41495EDEDC}"/>
              </a:ext>
              <a:ext uri="{C183D7F6-B498-43B3-948B-1728B52AA6E4}">
                <adec:decorative xmlns:adec="http://schemas.microsoft.com/office/drawing/2017/decorative" val="1"/>
              </a:ext>
            </a:extLst>
          </p:cNvPr>
          <p:cNvCxnSpPr>
            <a:cxnSpLocks/>
          </p:cNvCxnSpPr>
          <p:nvPr userDrawn="1"/>
        </p:nvCxnSpPr>
        <p:spPr>
          <a:xfrm flipV="1">
            <a:off x="7915362" y="2290570"/>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A8E4D3FC-41C9-D578-F008-6630E7FFA4E6}"/>
              </a:ext>
            </a:extLst>
          </p:cNvPr>
          <p:cNvSpPr>
            <a:spLocks noGrp="1"/>
          </p:cNvSpPr>
          <p:nvPr>
            <p:ph type="body" idx="15" hasCustomPrompt="1"/>
          </p:nvPr>
        </p:nvSpPr>
        <p:spPr>
          <a:xfrm>
            <a:off x="8153400" y="1795950"/>
            <a:ext cx="3200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1" name="Content Placeholder 3">
            <a:extLst>
              <a:ext uri="{FF2B5EF4-FFF2-40B4-BE49-F238E27FC236}">
                <a16:creationId xmlns:a16="http://schemas.microsoft.com/office/drawing/2014/main" id="{9C53F21D-CA93-9B93-4A6E-8255D9511D03}"/>
              </a:ext>
            </a:extLst>
          </p:cNvPr>
          <p:cNvSpPr>
            <a:spLocks noGrp="1"/>
          </p:cNvSpPr>
          <p:nvPr>
            <p:ph sz="half" idx="19" hasCustomPrompt="1"/>
          </p:nvPr>
        </p:nvSpPr>
        <p:spPr>
          <a:xfrm>
            <a:off x="8142514" y="2619862"/>
            <a:ext cx="3200400" cy="3060729"/>
          </a:xfrm>
        </p:spPr>
        <p:txBody>
          <a:bodyPr>
            <a:normAutofit/>
          </a:bodyPr>
          <a:lstStyle>
            <a:lvl1pPr marL="0" indent="0">
              <a:buClr>
                <a:srgbClr val="C00000"/>
              </a:buClr>
              <a:buSzPct val="110000"/>
              <a:buNone/>
              <a:defRPr sz="1800"/>
            </a:lvl1pPr>
            <a:lvl2pPr marL="466725" indent="-228600">
              <a:buClr>
                <a:srgbClr val="C00000"/>
              </a:buClr>
              <a:buSzPct val="110000"/>
              <a:buFont typeface="Arial" panose="020B0604020202020204" pitchFamily="34" charset="0"/>
              <a:buChar char="•"/>
              <a:tabLst/>
              <a:defRPr sz="1600"/>
            </a:lvl2pPr>
            <a:lvl3pPr marL="922338" indent="-174625">
              <a:buClr>
                <a:srgbClr val="C00000"/>
              </a:buClr>
              <a:buSzPct val="90000"/>
              <a:buFont typeface="Courier New" panose="02070309020205020404" pitchFamily="49" charset="0"/>
              <a:buChar char="o"/>
              <a:tabLst/>
              <a:defRPr sz="1400"/>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782837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Text with Statistic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5" name="Title 1">
            <a:extLst>
              <a:ext uri="{FF2B5EF4-FFF2-40B4-BE49-F238E27FC236}">
                <a16:creationId xmlns:a16="http://schemas.microsoft.com/office/drawing/2014/main" id="{784EC54A-1238-054A-B123-4E089148A05A}"/>
              </a:ext>
            </a:extLst>
          </p:cNvPr>
          <p:cNvSpPr>
            <a:spLocks noGrp="1"/>
          </p:cNvSpPr>
          <p:nvPr>
            <p:ph type="title" hasCustomPrompt="1"/>
          </p:nvPr>
        </p:nvSpPr>
        <p:spPr>
          <a:xfrm>
            <a:off x="396873" y="898954"/>
            <a:ext cx="11398253" cy="838854"/>
          </a:xfrm>
        </p:spPr>
        <p:txBody>
          <a:bodyPr anchor="t"/>
          <a:lstStyle/>
          <a:p>
            <a:r>
              <a:rPr lang="en-US"/>
              <a:t>Click to edit master page title</a:t>
            </a:r>
          </a:p>
        </p:txBody>
      </p:sp>
      <p:sp>
        <p:nvSpPr>
          <p:cNvPr id="2" name="Text Placeholder 4">
            <a:extLst>
              <a:ext uri="{FF2B5EF4-FFF2-40B4-BE49-F238E27FC236}">
                <a16:creationId xmlns:a16="http://schemas.microsoft.com/office/drawing/2014/main" id="{368B3D21-7A3E-9FD3-2561-1B65C1C3E8F4}"/>
              </a:ext>
            </a:extLst>
          </p:cNvPr>
          <p:cNvSpPr>
            <a:spLocks noGrp="1"/>
          </p:cNvSpPr>
          <p:nvPr>
            <p:ph type="body" sz="quarter" idx="29" hasCustomPrompt="1"/>
          </p:nvPr>
        </p:nvSpPr>
        <p:spPr>
          <a:xfrm>
            <a:off x="396429" y="576942"/>
            <a:ext cx="11398254" cy="224040"/>
          </a:xfrm>
        </p:spPr>
        <p:txBody>
          <a:bodyPr anchor="t">
            <a:normAutofit/>
          </a:bodyPr>
          <a:lstStyle>
            <a:lvl1pPr marL="0" indent="0" algn="l">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8" name="Text Placeholder 7">
            <a:extLst>
              <a:ext uri="{FF2B5EF4-FFF2-40B4-BE49-F238E27FC236}">
                <a16:creationId xmlns:a16="http://schemas.microsoft.com/office/drawing/2014/main" id="{95C1AF12-65D7-4CCC-B876-272178DEF7BB}"/>
              </a:ext>
            </a:extLst>
          </p:cNvPr>
          <p:cNvSpPr>
            <a:spLocks noGrp="1"/>
          </p:cNvSpPr>
          <p:nvPr>
            <p:ph type="body" sz="quarter" idx="13" hasCustomPrompt="1"/>
          </p:nvPr>
        </p:nvSpPr>
        <p:spPr>
          <a:xfrm>
            <a:off x="815975" y="2936138"/>
            <a:ext cx="3200400" cy="710573"/>
          </a:xfrm>
        </p:spPr>
        <p:txBody>
          <a:bodyPr anchor="ctr" anchorCtr="0">
            <a:noAutofit/>
          </a:bodyPr>
          <a:lstStyle>
            <a:lvl1pPr marL="0" indent="0" algn="ctr">
              <a:buNone/>
              <a:defRPr sz="7500" b="1" i="0">
                <a:solidFill>
                  <a:schemeClr val="accent1"/>
                </a:solidFill>
                <a:latin typeface="Buckeye Sans 2 Black" pitchFamily="2" charset="77"/>
              </a:defRPr>
            </a:lvl1pPr>
          </a:lstStyle>
          <a:p>
            <a:pPr lvl="0"/>
            <a:r>
              <a:rPr lang="en-US"/>
              <a:t>00</a:t>
            </a:r>
          </a:p>
        </p:txBody>
      </p:sp>
      <p:sp>
        <p:nvSpPr>
          <p:cNvPr id="12" name="Text Placeholder 4">
            <a:extLst>
              <a:ext uri="{FF2B5EF4-FFF2-40B4-BE49-F238E27FC236}">
                <a16:creationId xmlns:a16="http://schemas.microsoft.com/office/drawing/2014/main" id="{A31E8251-4870-40ED-8F84-F3F4065F8BED}"/>
              </a:ext>
            </a:extLst>
          </p:cNvPr>
          <p:cNvSpPr>
            <a:spLocks noGrp="1"/>
          </p:cNvSpPr>
          <p:nvPr>
            <p:ph type="body" sz="quarter" idx="21" hasCustomPrompt="1"/>
          </p:nvPr>
        </p:nvSpPr>
        <p:spPr>
          <a:xfrm>
            <a:off x="815983" y="3744683"/>
            <a:ext cx="3200400" cy="598641"/>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br>
              <a:rPr lang="en-US"/>
            </a:br>
            <a:r>
              <a:rPr lang="en-US"/>
              <a:t>Subhead</a:t>
            </a:r>
          </a:p>
        </p:txBody>
      </p:sp>
      <p:sp>
        <p:nvSpPr>
          <p:cNvPr id="13" name="Content Placeholder 3">
            <a:extLst>
              <a:ext uri="{FF2B5EF4-FFF2-40B4-BE49-F238E27FC236}">
                <a16:creationId xmlns:a16="http://schemas.microsoft.com/office/drawing/2014/main" id="{C921F103-A52D-4BF8-A426-261D45BC06E9}"/>
              </a:ext>
            </a:extLst>
          </p:cNvPr>
          <p:cNvSpPr>
            <a:spLocks noGrp="1"/>
          </p:cNvSpPr>
          <p:nvPr>
            <p:ph sz="half" idx="22" hasCustomPrompt="1"/>
          </p:nvPr>
        </p:nvSpPr>
        <p:spPr>
          <a:xfrm>
            <a:off x="815976"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b="0" i="0">
                <a:latin typeface="Buckeye Sans 2" pitchFamily="2" charset="77"/>
              </a:defRPr>
            </a:lvl5pPr>
          </a:lstStyle>
          <a:p>
            <a:pPr lvl="0"/>
            <a:r>
              <a:rPr lang="en-US"/>
              <a:t>Click to edit supplemental copy</a:t>
            </a:r>
          </a:p>
          <a:p>
            <a:pPr lvl="4"/>
            <a:endParaRPr lang="en-US"/>
          </a:p>
        </p:txBody>
      </p:sp>
      <p:sp>
        <p:nvSpPr>
          <p:cNvPr id="3" name="Text Placeholder 4">
            <a:extLst>
              <a:ext uri="{FF2B5EF4-FFF2-40B4-BE49-F238E27FC236}">
                <a16:creationId xmlns:a16="http://schemas.microsoft.com/office/drawing/2014/main" id="{EB0FA1DA-3E46-56DA-3A0F-C2F4894C2D4E}"/>
              </a:ext>
            </a:extLst>
          </p:cNvPr>
          <p:cNvSpPr>
            <a:spLocks noGrp="1"/>
          </p:cNvSpPr>
          <p:nvPr>
            <p:ph type="body" sz="quarter" idx="30" hasCustomPrompt="1"/>
          </p:nvPr>
        </p:nvSpPr>
        <p:spPr>
          <a:xfrm>
            <a:off x="815975" y="5719560"/>
            <a:ext cx="3200400" cy="239486"/>
          </a:xfrm>
        </p:spPr>
        <p:txBody>
          <a:bodyPr anchor="t">
            <a:normAutofit/>
          </a:bodyPr>
          <a:lstStyle>
            <a:lvl1pPr marL="0" indent="0" algn="ctr">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CITATION (OPTIONAL) </a:t>
            </a:r>
          </a:p>
        </p:txBody>
      </p:sp>
      <p:sp>
        <p:nvSpPr>
          <p:cNvPr id="17" name="Text Placeholder 7">
            <a:extLst>
              <a:ext uri="{FF2B5EF4-FFF2-40B4-BE49-F238E27FC236}">
                <a16:creationId xmlns:a16="http://schemas.microsoft.com/office/drawing/2014/main" id="{47B445D7-04D9-4518-A91A-395D959AA54D}"/>
              </a:ext>
            </a:extLst>
          </p:cNvPr>
          <p:cNvSpPr>
            <a:spLocks noGrp="1"/>
          </p:cNvSpPr>
          <p:nvPr>
            <p:ph type="body" sz="quarter" idx="23" hasCustomPrompt="1"/>
          </p:nvPr>
        </p:nvSpPr>
        <p:spPr>
          <a:xfrm>
            <a:off x="4362024" y="2936138"/>
            <a:ext cx="3200400" cy="710573"/>
          </a:xfrm>
        </p:spPr>
        <p:txBody>
          <a:bodyPr anchor="ctr" anchorCtr="0">
            <a:noAutofit/>
          </a:bodyPr>
          <a:lstStyle>
            <a:lvl1pPr marL="0" indent="0" algn="ctr">
              <a:buNone/>
              <a:defRPr sz="7500" b="1" i="0">
                <a:solidFill>
                  <a:schemeClr val="accent1"/>
                </a:solidFill>
                <a:latin typeface="Buckeye Sans 2 Black" pitchFamily="2" charset="77"/>
              </a:defRPr>
            </a:lvl1pPr>
          </a:lstStyle>
          <a:p>
            <a:pPr lvl="0"/>
            <a:r>
              <a:rPr lang="en-US"/>
              <a:t>00</a:t>
            </a:r>
          </a:p>
        </p:txBody>
      </p:sp>
      <p:sp>
        <p:nvSpPr>
          <p:cNvPr id="19" name="Text Placeholder 4">
            <a:extLst>
              <a:ext uri="{FF2B5EF4-FFF2-40B4-BE49-F238E27FC236}">
                <a16:creationId xmlns:a16="http://schemas.microsoft.com/office/drawing/2014/main" id="{544B66B5-8A11-414B-BD6A-3CA8D49CDAC9}"/>
              </a:ext>
            </a:extLst>
          </p:cNvPr>
          <p:cNvSpPr>
            <a:spLocks noGrp="1"/>
          </p:cNvSpPr>
          <p:nvPr>
            <p:ph type="body" sz="quarter" idx="24" hasCustomPrompt="1"/>
          </p:nvPr>
        </p:nvSpPr>
        <p:spPr>
          <a:xfrm>
            <a:off x="4362032" y="3755569"/>
            <a:ext cx="3200400" cy="587755"/>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br>
              <a:rPr lang="en-US"/>
            </a:br>
            <a:r>
              <a:rPr lang="en-US"/>
              <a:t>Subhead</a:t>
            </a:r>
          </a:p>
        </p:txBody>
      </p:sp>
      <p:sp>
        <p:nvSpPr>
          <p:cNvPr id="20" name="Content Placeholder 3">
            <a:extLst>
              <a:ext uri="{FF2B5EF4-FFF2-40B4-BE49-F238E27FC236}">
                <a16:creationId xmlns:a16="http://schemas.microsoft.com/office/drawing/2014/main" id="{9B83ED64-7985-4721-920B-54BC42A5E1D7}"/>
              </a:ext>
            </a:extLst>
          </p:cNvPr>
          <p:cNvSpPr>
            <a:spLocks noGrp="1"/>
          </p:cNvSpPr>
          <p:nvPr>
            <p:ph sz="half" idx="25" hasCustomPrompt="1"/>
          </p:nvPr>
        </p:nvSpPr>
        <p:spPr>
          <a:xfrm>
            <a:off x="4362025"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a:lvl5pPr>
          </a:lstStyle>
          <a:p>
            <a:pPr lvl="0"/>
            <a:r>
              <a:rPr lang="en-US"/>
              <a:t>Click to edit supplemental copy</a:t>
            </a:r>
          </a:p>
        </p:txBody>
      </p:sp>
      <p:sp>
        <p:nvSpPr>
          <p:cNvPr id="4" name="Text Placeholder 4">
            <a:extLst>
              <a:ext uri="{FF2B5EF4-FFF2-40B4-BE49-F238E27FC236}">
                <a16:creationId xmlns:a16="http://schemas.microsoft.com/office/drawing/2014/main" id="{E8DDA1D2-D91C-4DA3-7F82-2C47CE653FD3}"/>
              </a:ext>
            </a:extLst>
          </p:cNvPr>
          <p:cNvSpPr>
            <a:spLocks noGrp="1"/>
          </p:cNvSpPr>
          <p:nvPr>
            <p:ph type="body" sz="quarter" idx="31" hasCustomPrompt="1"/>
          </p:nvPr>
        </p:nvSpPr>
        <p:spPr>
          <a:xfrm>
            <a:off x="4365086" y="5719560"/>
            <a:ext cx="3200400" cy="239486"/>
          </a:xfrm>
        </p:spPr>
        <p:txBody>
          <a:bodyPr anchor="t">
            <a:normAutofit/>
          </a:bodyPr>
          <a:lstStyle>
            <a:lvl1pPr marL="0" indent="0" algn="ctr">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CITATION (OPTIONAL) </a:t>
            </a:r>
          </a:p>
        </p:txBody>
      </p:sp>
      <p:sp>
        <p:nvSpPr>
          <p:cNvPr id="21" name="Text Placeholder 7">
            <a:extLst>
              <a:ext uri="{FF2B5EF4-FFF2-40B4-BE49-F238E27FC236}">
                <a16:creationId xmlns:a16="http://schemas.microsoft.com/office/drawing/2014/main" id="{48CFB95A-0D9D-453A-9CB2-BF05EF3E7A0C}"/>
              </a:ext>
            </a:extLst>
          </p:cNvPr>
          <p:cNvSpPr>
            <a:spLocks noGrp="1"/>
          </p:cNvSpPr>
          <p:nvPr>
            <p:ph type="body" sz="quarter" idx="26" hasCustomPrompt="1"/>
          </p:nvPr>
        </p:nvSpPr>
        <p:spPr>
          <a:xfrm>
            <a:off x="7908066" y="2936138"/>
            <a:ext cx="3200400" cy="710573"/>
          </a:xfrm>
        </p:spPr>
        <p:txBody>
          <a:bodyPr anchor="ctr" anchorCtr="0">
            <a:noAutofit/>
          </a:bodyPr>
          <a:lstStyle>
            <a:lvl1pPr marL="0" indent="0" algn="ctr">
              <a:buNone/>
              <a:defRPr sz="7500" b="1" i="0">
                <a:solidFill>
                  <a:schemeClr val="accent1"/>
                </a:solidFill>
                <a:latin typeface="Buckeye Sans 2 Black" pitchFamily="2" charset="77"/>
              </a:defRPr>
            </a:lvl1pPr>
          </a:lstStyle>
          <a:p>
            <a:pPr lvl="0"/>
            <a:r>
              <a:rPr lang="en-US"/>
              <a:t>00</a:t>
            </a:r>
          </a:p>
        </p:txBody>
      </p:sp>
      <p:sp>
        <p:nvSpPr>
          <p:cNvPr id="23" name="Text Placeholder 4">
            <a:extLst>
              <a:ext uri="{FF2B5EF4-FFF2-40B4-BE49-F238E27FC236}">
                <a16:creationId xmlns:a16="http://schemas.microsoft.com/office/drawing/2014/main" id="{D79EC675-E9A3-4C03-B61F-A49031FA5008}"/>
              </a:ext>
            </a:extLst>
          </p:cNvPr>
          <p:cNvSpPr>
            <a:spLocks noGrp="1"/>
          </p:cNvSpPr>
          <p:nvPr>
            <p:ph type="body" sz="quarter" idx="27" hasCustomPrompt="1"/>
          </p:nvPr>
        </p:nvSpPr>
        <p:spPr>
          <a:xfrm>
            <a:off x="7908074" y="3766455"/>
            <a:ext cx="3200400" cy="576869"/>
          </a:xfrm>
        </p:spPr>
        <p:txBody>
          <a:bodyPr anchor="b">
            <a:normAutofit/>
          </a:bodyP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br>
              <a:rPr lang="en-US"/>
            </a:br>
            <a:r>
              <a:rPr lang="en-US"/>
              <a:t>Subhead</a:t>
            </a:r>
          </a:p>
        </p:txBody>
      </p:sp>
      <p:sp>
        <p:nvSpPr>
          <p:cNvPr id="24" name="Content Placeholder 3">
            <a:extLst>
              <a:ext uri="{FF2B5EF4-FFF2-40B4-BE49-F238E27FC236}">
                <a16:creationId xmlns:a16="http://schemas.microsoft.com/office/drawing/2014/main" id="{B8429F79-518E-407C-8FF2-83D7C7D801FD}"/>
              </a:ext>
            </a:extLst>
          </p:cNvPr>
          <p:cNvSpPr>
            <a:spLocks noGrp="1"/>
          </p:cNvSpPr>
          <p:nvPr>
            <p:ph sz="half" idx="28" hasCustomPrompt="1"/>
          </p:nvPr>
        </p:nvSpPr>
        <p:spPr>
          <a:xfrm>
            <a:off x="7908067" y="4343324"/>
            <a:ext cx="3200400" cy="754756"/>
          </a:xfrm>
        </p:spPr>
        <p:txBody>
          <a:bodyPr>
            <a:noAutofit/>
          </a:bodyPr>
          <a:lstStyle>
            <a:lvl1pPr marL="0" indent="0" algn="ctr">
              <a:buNone/>
              <a:defRPr sz="1600"/>
            </a:lvl1pPr>
            <a:lvl2pPr marL="457200" indent="0">
              <a:buNone/>
              <a:defRPr sz="1400"/>
            </a:lvl2pPr>
            <a:lvl3pPr marL="914400" indent="0">
              <a:buNone/>
              <a:defRPr sz="1200"/>
            </a:lvl3pPr>
            <a:lvl4pPr marL="1371600" indent="0">
              <a:buNone/>
              <a:defRPr sz="1100"/>
            </a:lvl4pPr>
            <a:lvl5pPr marL="1828800" indent="0" algn="ctr">
              <a:buNone/>
              <a:defRPr sz="1100"/>
            </a:lvl5pPr>
          </a:lstStyle>
          <a:p>
            <a:pPr lvl="0"/>
            <a:r>
              <a:rPr lang="en-US"/>
              <a:t>Click to edit supplemental copy</a:t>
            </a:r>
          </a:p>
        </p:txBody>
      </p:sp>
      <p:sp>
        <p:nvSpPr>
          <p:cNvPr id="7" name="Text Placeholder 4">
            <a:extLst>
              <a:ext uri="{FF2B5EF4-FFF2-40B4-BE49-F238E27FC236}">
                <a16:creationId xmlns:a16="http://schemas.microsoft.com/office/drawing/2014/main" id="{04307938-5206-7658-371A-FABCB8A01B4F}"/>
              </a:ext>
            </a:extLst>
          </p:cNvPr>
          <p:cNvSpPr>
            <a:spLocks noGrp="1"/>
          </p:cNvSpPr>
          <p:nvPr>
            <p:ph type="body" sz="quarter" idx="32" hasCustomPrompt="1"/>
          </p:nvPr>
        </p:nvSpPr>
        <p:spPr>
          <a:xfrm>
            <a:off x="7914198" y="5719560"/>
            <a:ext cx="3200400" cy="239486"/>
          </a:xfrm>
        </p:spPr>
        <p:txBody>
          <a:bodyPr anchor="t">
            <a:normAutofit/>
          </a:bodyPr>
          <a:lstStyle>
            <a:lvl1pPr marL="0" indent="0" algn="ctr">
              <a:buNone/>
              <a:defRPr sz="1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CITATION (OPTIONAL) </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89297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Quote No Imag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0" name="Title 1">
            <a:extLst>
              <a:ext uri="{FF2B5EF4-FFF2-40B4-BE49-F238E27FC236}">
                <a16:creationId xmlns:a16="http://schemas.microsoft.com/office/drawing/2014/main" id="{8555A3A3-AC3C-EC5C-5238-EE7CBAE0B869}"/>
              </a:ext>
            </a:extLst>
          </p:cNvPr>
          <p:cNvSpPr>
            <a:spLocks noGrp="1"/>
          </p:cNvSpPr>
          <p:nvPr>
            <p:ph type="title" hasCustomPrompt="1"/>
          </p:nvPr>
        </p:nvSpPr>
        <p:spPr>
          <a:xfrm>
            <a:off x="850854" y="929898"/>
            <a:ext cx="10944272" cy="3117995"/>
          </a:xfrm>
        </p:spPr>
        <p:txBody>
          <a:bodyPr anchor="b" anchorCtr="0">
            <a:normAutofit/>
          </a:bodyPr>
          <a:lstStyle>
            <a:lvl1pPr>
              <a:lnSpc>
                <a:spcPct val="140000"/>
              </a:lnSpc>
              <a:defRPr sz="3600" b="0" i="0" baseline="0">
                <a:solidFill>
                  <a:schemeClr val="tx1"/>
                </a:solidFill>
              </a:defRPr>
            </a:lvl1pPr>
          </a:lstStyle>
          <a:p>
            <a:r>
              <a:rPr lang="en-US"/>
              <a:t>“Click to add quote”</a:t>
            </a:r>
          </a:p>
        </p:txBody>
      </p:sp>
      <p:sp>
        <p:nvSpPr>
          <p:cNvPr id="3" name="Content Placeholder 2">
            <a:extLst>
              <a:ext uri="{FF2B5EF4-FFF2-40B4-BE49-F238E27FC236}">
                <a16:creationId xmlns:a16="http://schemas.microsoft.com/office/drawing/2014/main" id="{65092BB6-0EC3-47A0-964A-91B4EAB22C4B}"/>
              </a:ext>
            </a:extLst>
          </p:cNvPr>
          <p:cNvSpPr>
            <a:spLocks noGrp="1"/>
          </p:cNvSpPr>
          <p:nvPr>
            <p:ph idx="1" hasCustomPrompt="1"/>
          </p:nvPr>
        </p:nvSpPr>
        <p:spPr>
          <a:xfrm>
            <a:off x="850853" y="4280104"/>
            <a:ext cx="10944273" cy="365126"/>
          </a:xfrm>
        </p:spPr>
        <p:txBody>
          <a:bodyPr/>
          <a:lstStyle>
            <a:lvl1pPr marL="0" indent="0">
              <a:buClr>
                <a:srgbClr val="C00000"/>
              </a:buClr>
              <a:buSzPct val="110000"/>
              <a:buNone/>
              <a:defRPr b="1"/>
            </a:lvl1pPr>
            <a:lvl2pPr marL="685800" indent="-228600">
              <a:buClr>
                <a:srgbClr val="C00000"/>
              </a:buClr>
              <a:buSzPct val="110000"/>
              <a:buFont typeface="Arial" panose="020B0604020202020204" pitchFamily="34" charset="0"/>
              <a:buChar char="•"/>
              <a:defRPr/>
            </a:lvl2pPr>
            <a:lvl3pPr marL="1143000" indent="-228600">
              <a:buClr>
                <a:srgbClr val="C00000"/>
              </a:buClr>
              <a:buSzPct val="90000"/>
              <a:buFont typeface="Courier New" panose="02070309020205020404" pitchFamily="49" charset="0"/>
              <a:buChar char="o"/>
              <a:defRPr/>
            </a:lvl3pPr>
          </a:lstStyle>
          <a:p>
            <a:pPr lvl="0"/>
            <a:r>
              <a:rPr lang="en-US"/>
              <a:t>Source name</a:t>
            </a:r>
          </a:p>
        </p:txBody>
      </p:sp>
      <p:sp>
        <p:nvSpPr>
          <p:cNvPr id="4" name="Content Placeholder 3">
            <a:extLst>
              <a:ext uri="{FF2B5EF4-FFF2-40B4-BE49-F238E27FC236}">
                <a16:creationId xmlns:a16="http://schemas.microsoft.com/office/drawing/2014/main" id="{FE4D1693-BD83-7256-F00D-049430687D20}"/>
              </a:ext>
            </a:extLst>
          </p:cNvPr>
          <p:cNvSpPr>
            <a:spLocks noGrp="1"/>
          </p:cNvSpPr>
          <p:nvPr>
            <p:ph sz="half" idx="22" hasCustomPrompt="1"/>
          </p:nvPr>
        </p:nvSpPr>
        <p:spPr>
          <a:xfrm>
            <a:off x="850852" y="4676732"/>
            <a:ext cx="10944271" cy="365125"/>
          </a:xfrm>
        </p:spPr>
        <p:txBody>
          <a:bodyPr>
            <a:noAutofit/>
          </a:bodyPr>
          <a:lstStyle>
            <a:lvl1pPr marL="0" indent="0" algn="l">
              <a:buNone/>
              <a:defRPr sz="1600"/>
            </a:lvl1pPr>
            <a:lvl2pPr marL="457200" indent="0">
              <a:buNone/>
              <a:defRPr sz="1400"/>
            </a:lvl2pPr>
            <a:lvl3pPr marL="914400" indent="0">
              <a:buNone/>
              <a:defRPr sz="1200"/>
            </a:lvl3pPr>
            <a:lvl4pPr marL="1371600" indent="0">
              <a:buNone/>
              <a:defRPr sz="1100"/>
            </a:lvl4pPr>
            <a:lvl5pPr marL="1828800" indent="0" algn="l">
              <a:buNone/>
              <a:defRPr sz="1100" b="0" i="0">
                <a:latin typeface="Buckeye Sans 2" pitchFamily="2" charset="77"/>
              </a:defRPr>
            </a:lvl5pPr>
          </a:lstStyle>
          <a:p>
            <a:pPr lvl="0"/>
            <a:r>
              <a:rPr lang="en-US"/>
              <a:t>Supplemental copy</a:t>
            </a:r>
          </a:p>
          <a:p>
            <a:pPr lvl="4"/>
            <a:endParaRPr lang="en-US"/>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86950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Text with Icons">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396872" y="1556657"/>
            <a:ext cx="4647568" cy="2024979"/>
          </a:xfrm>
        </p:spPr>
        <p:txBody>
          <a:bodyPr anchor="b"/>
          <a:lstStyle>
            <a:lvl1pPr>
              <a:defRPr>
                <a:solidFill>
                  <a:schemeClr val="accent1"/>
                </a:solidFill>
              </a:defRPr>
            </a:lvl1pPr>
          </a:lstStyle>
          <a:p>
            <a:r>
              <a:rPr lang="en-US"/>
              <a:t>Click to edit master page title</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385986" y="3619779"/>
            <a:ext cx="4647568" cy="1055802"/>
          </a:xfrm>
        </p:spPr>
        <p:txBody>
          <a:bodyPr>
            <a:normAutofit/>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Click to edit copy</a:t>
            </a:r>
          </a:p>
        </p:txBody>
      </p:sp>
      <p:cxnSp>
        <p:nvCxnSpPr>
          <p:cNvPr id="12" name="Straight Connector 11">
            <a:extLst>
              <a:ext uri="{FF2B5EF4-FFF2-40B4-BE49-F238E27FC236}">
                <a16:creationId xmlns:a16="http://schemas.microsoft.com/office/drawing/2014/main" id="{57233CD8-5E31-4581-814D-DA09D49C1F86}"/>
              </a:ext>
              <a:ext uri="{C183D7F6-B498-43B3-948B-1728B52AA6E4}">
                <adec:decorative xmlns:adec="http://schemas.microsoft.com/office/drawing/2017/decorative" val="1"/>
              </a:ext>
            </a:extLst>
          </p:cNvPr>
          <p:cNvCxnSpPr>
            <a:cxnSpLocks/>
          </p:cNvCxnSpPr>
          <p:nvPr userDrawn="1"/>
        </p:nvCxnSpPr>
        <p:spPr>
          <a:xfrm flipV="1">
            <a:off x="5408233" y="873264"/>
            <a:ext cx="0" cy="470578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p:nvPr>
        </p:nvSpPr>
        <p:spPr>
          <a:xfrm>
            <a:off x="5839276" y="1186651"/>
            <a:ext cx="914400" cy="914400"/>
          </a:xfrm>
        </p:spPr>
        <p:txBody>
          <a:bodyPr>
            <a:normAutofit/>
          </a:bodyPr>
          <a:lstStyle>
            <a:lvl1pPr marL="0" indent="0" algn="ctr">
              <a:buNone/>
              <a:defRPr sz="1400">
                <a:solidFill>
                  <a:schemeClr val="bg1">
                    <a:lumMod val="50000"/>
                  </a:schemeClr>
                </a:solidFill>
              </a:defRPr>
            </a:lvl1pPr>
          </a:lstStyle>
          <a:p>
            <a:endParaRPr lang="en-US"/>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6905270" y="1197473"/>
            <a:ext cx="4889860" cy="296986"/>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6905263" y="1494459"/>
            <a:ext cx="4889860" cy="7547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a:t>Click to edit supplemental copy</a:t>
            </a:r>
          </a:p>
          <a:p>
            <a:pPr lvl="4"/>
            <a:endParaRPr lang="en-US"/>
          </a:p>
        </p:txBody>
      </p:sp>
      <p:sp>
        <p:nvSpPr>
          <p:cNvPr id="19" name="Picture Placeholder 4">
            <a:extLst>
              <a:ext uri="{FF2B5EF4-FFF2-40B4-BE49-F238E27FC236}">
                <a16:creationId xmlns:a16="http://schemas.microsoft.com/office/drawing/2014/main" id="{3B784B6F-C536-4BE2-9F68-EFD22C48A77E}"/>
              </a:ext>
            </a:extLst>
          </p:cNvPr>
          <p:cNvSpPr>
            <a:spLocks noGrp="1"/>
          </p:cNvSpPr>
          <p:nvPr>
            <p:ph type="pic" sz="quarter" idx="20"/>
          </p:nvPr>
        </p:nvSpPr>
        <p:spPr>
          <a:xfrm>
            <a:off x="5839269" y="2625206"/>
            <a:ext cx="914400" cy="914400"/>
          </a:xfrm>
        </p:spPr>
        <p:txBody>
          <a:bodyPr>
            <a:normAutofit/>
          </a:bodyPr>
          <a:lstStyle>
            <a:lvl1pPr marL="0" indent="0" algn="ctr">
              <a:buNone/>
              <a:defRPr sz="1400">
                <a:solidFill>
                  <a:schemeClr val="bg1">
                    <a:lumMod val="50000"/>
                  </a:schemeClr>
                </a:solidFill>
              </a:defRPr>
            </a:lvl1pPr>
          </a:lstStyle>
          <a:p>
            <a:endParaRPr lang="en-US"/>
          </a:p>
        </p:txBody>
      </p:sp>
      <p:sp>
        <p:nvSpPr>
          <p:cNvPr id="20" name="Text Placeholder 4">
            <a:extLst>
              <a:ext uri="{FF2B5EF4-FFF2-40B4-BE49-F238E27FC236}">
                <a16:creationId xmlns:a16="http://schemas.microsoft.com/office/drawing/2014/main" id="{98CA5EED-CA8D-41CE-A9A2-2D0FD1FFEA2F}"/>
              </a:ext>
            </a:extLst>
          </p:cNvPr>
          <p:cNvSpPr>
            <a:spLocks noGrp="1"/>
          </p:cNvSpPr>
          <p:nvPr>
            <p:ph type="body" sz="quarter" idx="21" hasCustomPrompt="1"/>
          </p:nvPr>
        </p:nvSpPr>
        <p:spPr>
          <a:xfrm>
            <a:off x="6905263" y="2650316"/>
            <a:ext cx="4889860" cy="296986"/>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1" name="Content Placeholder 3">
            <a:extLst>
              <a:ext uri="{FF2B5EF4-FFF2-40B4-BE49-F238E27FC236}">
                <a16:creationId xmlns:a16="http://schemas.microsoft.com/office/drawing/2014/main" id="{6A62EE4C-12CF-4CD9-A03E-75610F65D462}"/>
              </a:ext>
            </a:extLst>
          </p:cNvPr>
          <p:cNvSpPr>
            <a:spLocks noGrp="1"/>
          </p:cNvSpPr>
          <p:nvPr>
            <p:ph sz="half" idx="22" hasCustomPrompt="1"/>
          </p:nvPr>
        </p:nvSpPr>
        <p:spPr>
          <a:xfrm>
            <a:off x="6905256" y="2933014"/>
            <a:ext cx="4889860" cy="7547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a:t>Click to edit supplement copy</a:t>
            </a:r>
          </a:p>
          <a:p>
            <a:pPr lvl="4"/>
            <a:endParaRPr lang="en-US"/>
          </a:p>
        </p:txBody>
      </p:sp>
      <p:sp>
        <p:nvSpPr>
          <p:cNvPr id="22" name="Picture Placeholder 4">
            <a:extLst>
              <a:ext uri="{FF2B5EF4-FFF2-40B4-BE49-F238E27FC236}">
                <a16:creationId xmlns:a16="http://schemas.microsoft.com/office/drawing/2014/main" id="{1EDC020B-92DF-44EE-8F61-D1F571593823}"/>
              </a:ext>
            </a:extLst>
          </p:cNvPr>
          <p:cNvSpPr>
            <a:spLocks noGrp="1"/>
          </p:cNvSpPr>
          <p:nvPr>
            <p:ph type="pic" sz="quarter" idx="23"/>
          </p:nvPr>
        </p:nvSpPr>
        <p:spPr>
          <a:xfrm>
            <a:off x="5839269" y="3984098"/>
            <a:ext cx="914400" cy="914400"/>
          </a:xfrm>
        </p:spPr>
        <p:txBody>
          <a:bodyPr>
            <a:normAutofit/>
          </a:bodyPr>
          <a:lstStyle>
            <a:lvl1pPr marL="0" indent="0" algn="ctr">
              <a:buNone/>
              <a:defRPr sz="1400">
                <a:solidFill>
                  <a:schemeClr val="bg1">
                    <a:lumMod val="50000"/>
                  </a:schemeClr>
                </a:solidFill>
              </a:defRPr>
            </a:lvl1pPr>
          </a:lstStyle>
          <a:p>
            <a:endParaRPr lang="en-US"/>
          </a:p>
        </p:txBody>
      </p:sp>
      <p:sp>
        <p:nvSpPr>
          <p:cNvPr id="23" name="Text Placeholder 4">
            <a:extLst>
              <a:ext uri="{FF2B5EF4-FFF2-40B4-BE49-F238E27FC236}">
                <a16:creationId xmlns:a16="http://schemas.microsoft.com/office/drawing/2014/main" id="{6EC31054-F323-447E-A250-00C70D033246}"/>
              </a:ext>
            </a:extLst>
          </p:cNvPr>
          <p:cNvSpPr>
            <a:spLocks noGrp="1"/>
          </p:cNvSpPr>
          <p:nvPr>
            <p:ph type="body" sz="quarter" idx="24" hasCustomPrompt="1"/>
          </p:nvPr>
        </p:nvSpPr>
        <p:spPr>
          <a:xfrm>
            <a:off x="6905263" y="3994920"/>
            <a:ext cx="4889860" cy="296986"/>
          </a:xfrm>
        </p:spPr>
        <p:txBody>
          <a:bodyPr anchor="b">
            <a:norm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4" name="Content Placeholder 3">
            <a:extLst>
              <a:ext uri="{FF2B5EF4-FFF2-40B4-BE49-F238E27FC236}">
                <a16:creationId xmlns:a16="http://schemas.microsoft.com/office/drawing/2014/main" id="{2A0E534F-F82F-491F-A155-625F7F13DD81}"/>
              </a:ext>
            </a:extLst>
          </p:cNvPr>
          <p:cNvSpPr>
            <a:spLocks noGrp="1"/>
          </p:cNvSpPr>
          <p:nvPr>
            <p:ph sz="half" idx="25" hasCustomPrompt="1"/>
          </p:nvPr>
        </p:nvSpPr>
        <p:spPr>
          <a:xfrm>
            <a:off x="6905256" y="4291906"/>
            <a:ext cx="4889860" cy="754756"/>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a:t>Click to edit supplemental copy</a:t>
            </a:r>
          </a:p>
          <a:p>
            <a:pPr lvl="4"/>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15630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Team 3">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396874" y="1214845"/>
            <a:ext cx="4175126" cy="2057636"/>
          </a:xfrm>
        </p:spPr>
        <p:txBody>
          <a:bodyPr vert="horz" lIns="91440" tIns="45720" rIns="91440" bIns="45720" rtlCol="0" anchor="b">
            <a:normAutofit/>
          </a:bodyPr>
          <a:lstStyle>
            <a:lvl1pPr>
              <a:defRPr lang="en-US"/>
            </a:lvl1pPr>
          </a:lstStyle>
          <a:p>
            <a:pPr lvl="0"/>
            <a:r>
              <a:rPr lang="en-US"/>
              <a:t>Click to edit master page title</a:t>
            </a:r>
          </a:p>
        </p:txBody>
      </p:sp>
      <p:sp>
        <p:nvSpPr>
          <p:cNvPr id="29" name="Content Placeholder 3">
            <a:extLst>
              <a:ext uri="{FF2B5EF4-FFF2-40B4-BE49-F238E27FC236}">
                <a16:creationId xmlns:a16="http://schemas.microsoft.com/office/drawing/2014/main" id="{32636A59-1C4D-DB7E-7AB5-5FF3CE74F2C1}"/>
              </a:ext>
            </a:extLst>
          </p:cNvPr>
          <p:cNvSpPr>
            <a:spLocks noGrp="1"/>
          </p:cNvSpPr>
          <p:nvPr>
            <p:ph sz="half" idx="35" hasCustomPrompt="1"/>
          </p:nvPr>
        </p:nvSpPr>
        <p:spPr>
          <a:xfrm>
            <a:off x="385986" y="3299740"/>
            <a:ext cx="4186014" cy="2428368"/>
          </a:xfrm>
        </p:spPr>
        <p:txBody>
          <a:bodyPr>
            <a:normAutofit/>
          </a:bodyPr>
          <a:lstStyle>
            <a:lvl1pPr marL="0" indent="0">
              <a:buNone/>
              <a:defRPr sz="2400">
                <a:solidFill>
                  <a:schemeClr val="tx1"/>
                </a:solidFill>
              </a:defRPr>
            </a:lvl1pPr>
            <a:lvl2pPr marL="520700" indent="-228600">
              <a:buClr>
                <a:srgbClr val="C00000"/>
              </a:buClr>
              <a:buSzPct val="110000"/>
              <a:buFont typeface="Arial" panose="020B0604020202020204" pitchFamily="34" charset="0"/>
              <a:buChar char="•"/>
              <a:tabLst/>
              <a:defRPr sz="2000">
                <a:solidFill>
                  <a:schemeClr val="tx1"/>
                </a:solidFill>
              </a:defRPr>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hasCustomPrompt="1"/>
          </p:nvPr>
        </p:nvSpPr>
        <p:spPr>
          <a:xfrm>
            <a:off x="4837311" y="205281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4739337" y="3762103"/>
            <a:ext cx="2225340"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4739337" y="416416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2" name="Picture Placeholder 4">
            <a:extLst>
              <a:ext uri="{FF2B5EF4-FFF2-40B4-BE49-F238E27FC236}">
                <a16:creationId xmlns:a16="http://schemas.microsoft.com/office/drawing/2014/main" id="{B781AC33-C47D-CE41-F333-5612FC49D32D}"/>
              </a:ext>
            </a:extLst>
          </p:cNvPr>
          <p:cNvSpPr>
            <a:spLocks noGrp="1"/>
          </p:cNvSpPr>
          <p:nvPr>
            <p:ph type="pic" sz="quarter" idx="36" hasCustomPrompt="1"/>
          </p:nvPr>
        </p:nvSpPr>
        <p:spPr>
          <a:xfrm>
            <a:off x="7269480" y="205281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3" name="Text Placeholder 4">
            <a:extLst>
              <a:ext uri="{FF2B5EF4-FFF2-40B4-BE49-F238E27FC236}">
                <a16:creationId xmlns:a16="http://schemas.microsoft.com/office/drawing/2014/main" id="{46EC207A-75A9-199D-31B5-9D8D502D7FD0}"/>
              </a:ext>
            </a:extLst>
          </p:cNvPr>
          <p:cNvSpPr>
            <a:spLocks noGrp="1"/>
          </p:cNvSpPr>
          <p:nvPr>
            <p:ph type="body" sz="quarter" idx="37" hasCustomPrompt="1"/>
          </p:nvPr>
        </p:nvSpPr>
        <p:spPr>
          <a:xfrm>
            <a:off x="7171506" y="3762103"/>
            <a:ext cx="2209799"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4" name="Content Placeholder 3">
            <a:extLst>
              <a:ext uri="{FF2B5EF4-FFF2-40B4-BE49-F238E27FC236}">
                <a16:creationId xmlns:a16="http://schemas.microsoft.com/office/drawing/2014/main" id="{EA2978D8-3542-6E8A-613E-6B54448341D0}"/>
              </a:ext>
            </a:extLst>
          </p:cNvPr>
          <p:cNvSpPr>
            <a:spLocks noGrp="1"/>
          </p:cNvSpPr>
          <p:nvPr>
            <p:ph sz="half" idx="38" hasCustomPrompt="1"/>
          </p:nvPr>
        </p:nvSpPr>
        <p:spPr>
          <a:xfrm>
            <a:off x="7171506" y="416416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5" name="Picture Placeholder 4">
            <a:extLst>
              <a:ext uri="{FF2B5EF4-FFF2-40B4-BE49-F238E27FC236}">
                <a16:creationId xmlns:a16="http://schemas.microsoft.com/office/drawing/2014/main" id="{9B3D4EE7-E3D1-3FAD-4643-1190D06F4ABA}"/>
              </a:ext>
            </a:extLst>
          </p:cNvPr>
          <p:cNvSpPr>
            <a:spLocks noGrp="1"/>
          </p:cNvSpPr>
          <p:nvPr>
            <p:ph type="pic" sz="quarter" idx="39" hasCustomPrompt="1"/>
          </p:nvPr>
        </p:nvSpPr>
        <p:spPr>
          <a:xfrm>
            <a:off x="9707880" y="205281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6" name="Text Placeholder 4">
            <a:extLst>
              <a:ext uri="{FF2B5EF4-FFF2-40B4-BE49-F238E27FC236}">
                <a16:creationId xmlns:a16="http://schemas.microsoft.com/office/drawing/2014/main" id="{CF1F1B6B-6BC0-7CE5-8AA0-65781BC5B497}"/>
              </a:ext>
            </a:extLst>
          </p:cNvPr>
          <p:cNvSpPr>
            <a:spLocks noGrp="1"/>
          </p:cNvSpPr>
          <p:nvPr>
            <p:ph type="body" sz="quarter" idx="40" hasCustomPrompt="1"/>
          </p:nvPr>
        </p:nvSpPr>
        <p:spPr>
          <a:xfrm>
            <a:off x="9609906" y="3762103"/>
            <a:ext cx="2220685"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7" name="Content Placeholder 3">
            <a:extLst>
              <a:ext uri="{FF2B5EF4-FFF2-40B4-BE49-F238E27FC236}">
                <a16:creationId xmlns:a16="http://schemas.microsoft.com/office/drawing/2014/main" id="{FEB4D2C4-0C4E-A036-BD82-B2C245849209}"/>
              </a:ext>
            </a:extLst>
          </p:cNvPr>
          <p:cNvSpPr>
            <a:spLocks noGrp="1"/>
          </p:cNvSpPr>
          <p:nvPr>
            <p:ph sz="half" idx="41" hasCustomPrompt="1"/>
          </p:nvPr>
        </p:nvSpPr>
        <p:spPr>
          <a:xfrm>
            <a:off x="9609906" y="416416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59167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Team 6">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3" name="Title 1">
            <a:extLst>
              <a:ext uri="{FF2B5EF4-FFF2-40B4-BE49-F238E27FC236}">
                <a16:creationId xmlns:a16="http://schemas.microsoft.com/office/drawing/2014/main" id="{D8840F6E-5028-202C-488C-6E119F9F49A9}"/>
              </a:ext>
            </a:extLst>
          </p:cNvPr>
          <p:cNvSpPr>
            <a:spLocks noGrp="1"/>
          </p:cNvSpPr>
          <p:nvPr>
            <p:ph type="title" hasCustomPrompt="1"/>
          </p:nvPr>
        </p:nvSpPr>
        <p:spPr>
          <a:xfrm>
            <a:off x="396874" y="1214845"/>
            <a:ext cx="4175126" cy="2057636"/>
          </a:xfrm>
        </p:spPr>
        <p:txBody>
          <a:bodyPr vert="horz" lIns="91440" tIns="45720" rIns="91440" bIns="45720" rtlCol="0" anchor="b">
            <a:normAutofit/>
          </a:bodyPr>
          <a:lstStyle>
            <a:lvl1pPr>
              <a:defRPr lang="en-US"/>
            </a:lvl1pPr>
          </a:lstStyle>
          <a:p>
            <a:pPr lvl="0"/>
            <a:r>
              <a:rPr lang="en-US"/>
              <a:t>Click to edit master page title</a:t>
            </a:r>
          </a:p>
        </p:txBody>
      </p:sp>
      <p:sp>
        <p:nvSpPr>
          <p:cNvPr id="4" name="Content Placeholder 3">
            <a:extLst>
              <a:ext uri="{FF2B5EF4-FFF2-40B4-BE49-F238E27FC236}">
                <a16:creationId xmlns:a16="http://schemas.microsoft.com/office/drawing/2014/main" id="{53C21450-A5C8-7AC0-18C4-F68F4E92811B}"/>
              </a:ext>
            </a:extLst>
          </p:cNvPr>
          <p:cNvSpPr>
            <a:spLocks noGrp="1"/>
          </p:cNvSpPr>
          <p:nvPr>
            <p:ph sz="half" idx="35" hasCustomPrompt="1"/>
          </p:nvPr>
        </p:nvSpPr>
        <p:spPr>
          <a:xfrm>
            <a:off x="385986" y="3299740"/>
            <a:ext cx="4186014" cy="2428368"/>
          </a:xfrm>
        </p:spPr>
        <p:txBody>
          <a:bodyPr>
            <a:normAutofit/>
          </a:bodyPr>
          <a:lstStyle>
            <a:lvl1pPr marL="0" indent="0">
              <a:buNone/>
              <a:defRPr sz="2400">
                <a:solidFill>
                  <a:schemeClr val="tx1"/>
                </a:solidFill>
              </a:defRPr>
            </a:lvl1pPr>
            <a:lvl2pPr marL="520700" indent="-228600">
              <a:buClr>
                <a:srgbClr val="C00000"/>
              </a:buClr>
              <a:buSzPct val="110000"/>
              <a:buFont typeface="Arial" panose="020B0604020202020204" pitchFamily="34" charset="0"/>
              <a:buChar char="•"/>
              <a:tabLst/>
              <a:defRPr sz="2000">
                <a:solidFill>
                  <a:schemeClr val="tx1"/>
                </a:solidFill>
              </a:defRPr>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hasCustomPrompt="1"/>
          </p:nvPr>
        </p:nvSpPr>
        <p:spPr>
          <a:xfrm>
            <a:off x="4837311" y="69645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15" name="Text Placeholder 4">
            <a:extLst>
              <a:ext uri="{FF2B5EF4-FFF2-40B4-BE49-F238E27FC236}">
                <a16:creationId xmlns:a16="http://schemas.microsoft.com/office/drawing/2014/main" id="{5B9DF506-FA73-4B69-BFF8-9508CCD1B341}"/>
              </a:ext>
            </a:extLst>
          </p:cNvPr>
          <p:cNvSpPr>
            <a:spLocks noGrp="1"/>
          </p:cNvSpPr>
          <p:nvPr>
            <p:ph type="body" sz="quarter" idx="16" hasCustomPrompt="1"/>
          </p:nvPr>
        </p:nvSpPr>
        <p:spPr>
          <a:xfrm>
            <a:off x="4739337" y="2405743"/>
            <a:ext cx="2225340"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4739337" y="280780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2" name="Picture Placeholder 4">
            <a:extLst>
              <a:ext uri="{FF2B5EF4-FFF2-40B4-BE49-F238E27FC236}">
                <a16:creationId xmlns:a16="http://schemas.microsoft.com/office/drawing/2014/main" id="{B781AC33-C47D-CE41-F333-5612FC49D32D}"/>
              </a:ext>
            </a:extLst>
          </p:cNvPr>
          <p:cNvSpPr>
            <a:spLocks noGrp="1"/>
          </p:cNvSpPr>
          <p:nvPr>
            <p:ph type="pic" sz="quarter" idx="36" hasCustomPrompt="1"/>
          </p:nvPr>
        </p:nvSpPr>
        <p:spPr>
          <a:xfrm>
            <a:off x="7269480" y="69645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3" name="Text Placeholder 4">
            <a:extLst>
              <a:ext uri="{FF2B5EF4-FFF2-40B4-BE49-F238E27FC236}">
                <a16:creationId xmlns:a16="http://schemas.microsoft.com/office/drawing/2014/main" id="{46EC207A-75A9-199D-31B5-9D8D502D7FD0}"/>
              </a:ext>
            </a:extLst>
          </p:cNvPr>
          <p:cNvSpPr>
            <a:spLocks noGrp="1"/>
          </p:cNvSpPr>
          <p:nvPr>
            <p:ph type="body" sz="quarter" idx="37" hasCustomPrompt="1"/>
          </p:nvPr>
        </p:nvSpPr>
        <p:spPr>
          <a:xfrm>
            <a:off x="7171506" y="2405743"/>
            <a:ext cx="2209799"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4" name="Content Placeholder 3">
            <a:extLst>
              <a:ext uri="{FF2B5EF4-FFF2-40B4-BE49-F238E27FC236}">
                <a16:creationId xmlns:a16="http://schemas.microsoft.com/office/drawing/2014/main" id="{EA2978D8-3542-6E8A-613E-6B54448341D0}"/>
              </a:ext>
            </a:extLst>
          </p:cNvPr>
          <p:cNvSpPr>
            <a:spLocks noGrp="1"/>
          </p:cNvSpPr>
          <p:nvPr>
            <p:ph sz="half" idx="38" hasCustomPrompt="1"/>
          </p:nvPr>
        </p:nvSpPr>
        <p:spPr>
          <a:xfrm>
            <a:off x="7171506" y="280780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5" name="Picture Placeholder 4">
            <a:extLst>
              <a:ext uri="{FF2B5EF4-FFF2-40B4-BE49-F238E27FC236}">
                <a16:creationId xmlns:a16="http://schemas.microsoft.com/office/drawing/2014/main" id="{9B3D4EE7-E3D1-3FAD-4643-1190D06F4ABA}"/>
              </a:ext>
            </a:extLst>
          </p:cNvPr>
          <p:cNvSpPr>
            <a:spLocks noGrp="1"/>
          </p:cNvSpPr>
          <p:nvPr>
            <p:ph type="pic" sz="quarter" idx="39" hasCustomPrompt="1"/>
          </p:nvPr>
        </p:nvSpPr>
        <p:spPr>
          <a:xfrm>
            <a:off x="9707880" y="696457"/>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6" name="Text Placeholder 4">
            <a:extLst>
              <a:ext uri="{FF2B5EF4-FFF2-40B4-BE49-F238E27FC236}">
                <a16:creationId xmlns:a16="http://schemas.microsoft.com/office/drawing/2014/main" id="{CF1F1B6B-6BC0-7CE5-8AA0-65781BC5B497}"/>
              </a:ext>
            </a:extLst>
          </p:cNvPr>
          <p:cNvSpPr>
            <a:spLocks noGrp="1"/>
          </p:cNvSpPr>
          <p:nvPr>
            <p:ph type="body" sz="quarter" idx="40" hasCustomPrompt="1"/>
          </p:nvPr>
        </p:nvSpPr>
        <p:spPr>
          <a:xfrm>
            <a:off x="9609906" y="2405743"/>
            <a:ext cx="2220685"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7" name="Content Placeholder 3">
            <a:extLst>
              <a:ext uri="{FF2B5EF4-FFF2-40B4-BE49-F238E27FC236}">
                <a16:creationId xmlns:a16="http://schemas.microsoft.com/office/drawing/2014/main" id="{FEB4D2C4-0C4E-A036-BD82-B2C245849209}"/>
              </a:ext>
            </a:extLst>
          </p:cNvPr>
          <p:cNvSpPr>
            <a:spLocks noGrp="1"/>
          </p:cNvSpPr>
          <p:nvPr>
            <p:ph sz="half" idx="41" hasCustomPrompt="1"/>
          </p:nvPr>
        </p:nvSpPr>
        <p:spPr>
          <a:xfrm>
            <a:off x="9609906" y="2807802"/>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48" name="Picture Placeholder 4">
            <a:extLst>
              <a:ext uri="{FF2B5EF4-FFF2-40B4-BE49-F238E27FC236}">
                <a16:creationId xmlns:a16="http://schemas.microsoft.com/office/drawing/2014/main" id="{8DB9D046-1452-3F52-9EF6-F1591861163B}"/>
              </a:ext>
            </a:extLst>
          </p:cNvPr>
          <p:cNvSpPr>
            <a:spLocks noGrp="1"/>
          </p:cNvSpPr>
          <p:nvPr>
            <p:ph type="pic" sz="quarter" idx="42" hasCustomPrompt="1"/>
          </p:nvPr>
        </p:nvSpPr>
        <p:spPr>
          <a:xfrm>
            <a:off x="4837311" y="3581400"/>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49" name="Text Placeholder 4">
            <a:extLst>
              <a:ext uri="{FF2B5EF4-FFF2-40B4-BE49-F238E27FC236}">
                <a16:creationId xmlns:a16="http://schemas.microsoft.com/office/drawing/2014/main" id="{99F1484B-33B4-49AF-50B3-692F9415D08D}"/>
              </a:ext>
            </a:extLst>
          </p:cNvPr>
          <p:cNvSpPr>
            <a:spLocks noGrp="1"/>
          </p:cNvSpPr>
          <p:nvPr>
            <p:ph type="body" sz="quarter" idx="43" hasCustomPrompt="1"/>
          </p:nvPr>
        </p:nvSpPr>
        <p:spPr>
          <a:xfrm>
            <a:off x="4739337" y="5290686"/>
            <a:ext cx="2225340"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50" name="Content Placeholder 3">
            <a:extLst>
              <a:ext uri="{FF2B5EF4-FFF2-40B4-BE49-F238E27FC236}">
                <a16:creationId xmlns:a16="http://schemas.microsoft.com/office/drawing/2014/main" id="{A8463267-4C32-C0A8-B221-D5C692958888}"/>
              </a:ext>
            </a:extLst>
          </p:cNvPr>
          <p:cNvSpPr>
            <a:spLocks noGrp="1"/>
          </p:cNvSpPr>
          <p:nvPr>
            <p:ph sz="half" idx="44" hasCustomPrompt="1"/>
          </p:nvPr>
        </p:nvSpPr>
        <p:spPr>
          <a:xfrm>
            <a:off x="4739337" y="5692745"/>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51" name="Picture Placeholder 4">
            <a:extLst>
              <a:ext uri="{FF2B5EF4-FFF2-40B4-BE49-F238E27FC236}">
                <a16:creationId xmlns:a16="http://schemas.microsoft.com/office/drawing/2014/main" id="{0F713BA4-C3F0-7266-BFA2-4EB5D9BED635}"/>
              </a:ext>
            </a:extLst>
          </p:cNvPr>
          <p:cNvSpPr>
            <a:spLocks noGrp="1"/>
          </p:cNvSpPr>
          <p:nvPr>
            <p:ph type="pic" sz="quarter" idx="45" hasCustomPrompt="1"/>
          </p:nvPr>
        </p:nvSpPr>
        <p:spPr>
          <a:xfrm>
            <a:off x="7269480" y="3581400"/>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52" name="Text Placeholder 4">
            <a:extLst>
              <a:ext uri="{FF2B5EF4-FFF2-40B4-BE49-F238E27FC236}">
                <a16:creationId xmlns:a16="http://schemas.microsoft.com/office/drawing/2014/main" id="{77A3737E-4F1C-4A60-75FE-0CD6387D447B}"/>
              </a:ext>
            </a:extLst>
          </p:cNvPr>
          <p:cNvSpPr>
            <a:spLocks noGrp="1"/>
          </p:cNvSpPr>
          <p:nvPr>
            <p:ph type="body" sz="quarter" idx="46" hasCustomPrompt="1"/>
          </p:nvPr>
        </p:nvSpPr>
        <p:spPr>
          <a:xfrm>
            <a:off x="7171506" y="5290686"/>
            <a:ext cx="2209799"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53" name="Content Placeholder 3">
            <a:extLst>
              <a:ext uri="{FF2B5EF4-FFF2-40B4-BE49-F238E27FC236}">
                <a16:creationId xmlns:a16="http://schemas.microsoft.com/office/drawing/2014/main" id="{1F5B1B2F-7A86-7712-D642-D31C7A449AC0}"/>
              </a:ext>
            </a:extLst>
          </p:cNvPr>
          <p:cNvSpPr>
            <a:spLocks noGrp="1"/>
          </p:cNvSpPr>
          <p:nvPr>
            <p:ph sz="half" idx="47" hasCustomPrompt="1"/>
          </p:nvPr>
        </p:nvSpPr>
        <p:spPr>
          <a:xfrm>
            <a:off x="7171506" y="5692745"/>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54" name="Picture Placeholder 4">
            <a:extLst>
              <a:ext uri="{FF2B5EF4-FFF2-40B4-BE49-F238E27FC236}">
                <a16:creationId xmlns:a16="http://schemas.microsoft.com/office/drawing/2014/main" id="{1AF508C4-773E-5526-D0B3-4519BA6E9F49}"/>
              </a:ext>
            </a:extLst>
          </p:cNvPr>
          <p:cNvSpPr>
            <a:spLocks noGrp="1"/>
          </p:cNvSpPr>
          <p:nvPr>
            <p:ph type="pic" sz="quarter" idx="48" hasCustomPrompt="1"/>
          </p:nvPr>
        </p:nvSpPr>
        <p:spPr>
          <a:xfrm>
            <a:off x="9707880" y="3581400"/>
            <a:ext cx="2077591" cy="1676742"/>
          </a:xfrm>
        </p:spPr>
        <p:txBody>
          <a:bodyPr anchor="ctr">
            <a:normAutofit/>
          </a:bodyPr>
          <a:lstStyle>
            <a:lvl1pPr marL="0" indent="0" algn="ctr">
              <a:buNone/>
              <a:defRPr sz="1400">
                <a:solidFill>
                  <a:schemeClr val="bg1">
                    <a:lumMod val="50000"/>
                  </a:schemeClr>
                </a:solidFill>
              </a:defRPr>
            </a:lvl1pPr>
          </a:lstStyle>
          <a:p>
            <a:r>
              <a:rPr lang="en-US"/>
              <a:t>Click to add picture</a:t>
            </a:r>
          </a:p>
        </p:txBody>
      </p:sp>
      <p:sp>
        <p:nvSpPr>
          <p:cNvPr id="55" name="Text Placeholder 4">
            <a:extLst>
              <a:ext uri="{FF2B5EF4-FFF2-40B4-BE49-F238E27FC236}">
                <a16:creationId xmlns:a16="http://schemas.microsoft.com/office/drawing/2014/main" id="{5A52EAA6-4323-C683-D3E0-0360F2401CBE}"/>
              </a:ext>
            </a:extLst>
          </p:cNvPr>
          <p:cNvSpPr>
            <a:spLocks noGrp="1"/>
          </p:cNvSpPr>
          <p:nvPr>
            <p:ph type="body" sz="quarter" idx="49" hasCustomPrompt="1"/>
          </p:nvPr>
        </p:nvSpPr>
        <p:spPr>
          <a:xfrm>
            <a:off x="9609906" y="5290686"/>
            <a:ext cx="2220685" cy="381000"/>
          </a:xfrm>
        </p:spPr>
        <p:txBody>
          <a:bodyPr anchor="b">
            <a:normAutofit/>
          </a:bodyPr>
          <a:lstStyle>
            <a:lvl1pPr marL="0" indent="0">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56" name="Content Placeholder 3">
            <a:extLst>
              <a:ext uri="{FF2B5EF4-FFF2-40B4-BE49-F238E27FC236}">
                <a16:creationId xmlns:a16="http://schemas.microsoft.com/office/drawing/2014/main" id="{ED840ECE-E392-54F4-E5E0-09C6BAC5F6FA}"/>
              </a:ext>
            </a:extLst>
          </p:cNvPr>
          <p:cNvSpPr>
            <a:spLocks noGrp="1"/>
          </p:cNvSpPr>
          <p:nvPr>
            <p:ph sz="half" idx="50" hasCustomPrompt="1"/>
          </p:nvPr>
        </p:nvSpPr>
        <p:spPr>
          <a:xfrm>
            <a:off x="9609906" y="5692745"/>
            <a:ext cx="2077592" cy="513018"/>
          </a:xfrm>
        </p:spPr>
        <p:txBody>
          <a:bodyPr>
            <a:noAutofit/>
          </a:bodyPr>
          <a:lstStyle>
            <a:lvl1pPr marL="0" indent="0">
              <a:buNone/>
              <a:defRPr sz="1400">
                <a:solidFill>
                  <a:schemeClr val="tx1"/>
                </a:solidFill>
              </a:defRPr>
            </a:lvl1pPr>
            <a:lvl2pPr marL="457200" indent="0">
              <a:buNone/>
              <a:defRPr sz="1400"/>
            </a:lvl2pPr>
            <a:lvl3pPr marL="914400" indent="0">
              <a:buNone/>
              <a:defRPr sz="1200"/>
            </a:lvl3pPr>
            <a:lvl4pPr marL="1371600" indent="0">
              <a:buNone/>
              <a:defRPr sz="1100"/>
            </a:lvl4pPr>
            <a:lvl5pPr marL="1828800" indent="0">
              <a:buNone/>
              <a:defRPr sz="1400" b="0" i="0">
                <a:solidFill>
                  <a:schemeClr val="tx1"/>
                </a:solidFill>
                <a:latin typeface="Buckeye Sans 2" pitchFamily="2" charset="77"/>
              </a:defRPr>
            </a:lvl5pPr>
          </a:lstStyle>
          <a:p>
            <a:pPr lvl="0"/>
            <a:r>
              <a:rPr lang="en-US"/>
              <a:t>Click to edit supplemental copy</a:t>
            </a:r>
          </a:p>
          <a:p>
            <a:pPr lvl="4"/>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55266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1 Full Page Imag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3" name="Picture Placeholder 4">
            <a:extLst>
              <a:ext uri="{FF2B5EF4-FFF2-40B4-BE49-F238E27FC236}">
                <a16:creationId xmlns:a16="http://schemas.microsoft.com/office/drawing/2014/main" id="{2EA2B1EF-1641-E792-AEFE-F012F6930A14}"/>
              </a:ext>
            </a:extLst>
          </p:cNvPr>
          <p:cNvSpPr>
            <a:spLocks noGrp="1"/>
          </p:cNvSpPr>
          <p:nvPr>
            <p:ph type="pic" sz="quarter" idx="14" hasCustomPrompt="1"/>
          </p:nvPr>
        </p:nvSpPr>
        <p:spPr>
          <a:xfrm>
            <a:off x="381000" y="381000"/>
            <a:ext cx="11414127" cy="5766413"/>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366271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1 Wide Imag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396873" y="272592"/>
            <a:ext cx="4175127" cy="1557660"/>
          </a:xfrm>
        </p:spPr>
        <p:txBody>
          <a:bodyPr vert="horz" lIns="91440" tIns="45720" rIns="91440" bIns="45720" rtlCol="0" anchor="b">
            <a:normAutofit/>
          </a:bodyPr>
          <a:lstStyle>
            <a:lvl1pPr>
              <a:defRPr lang="en-US"/>
            </a:lvl1pPr>
          </a:lstStyle>
          <a:p>
            <a:pPr lvl="0"/>
            <a:r>
              <a:rPr lang="en-US"/>
              <a:t>Add your slide title</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4771571" y="546912"/>
            <a:ext cx="7023556" cy="1557660"/>
          </a:xfrm>
        </p:spPr>
        <p:txBody>
          <a:bodyPr>
            <a:normAutofit/>
          </a:bodyPr>
          <a:lstStyle>
            <a:lvl1pPr marL="0" indent="0">
              <a:buClr>
                <a:schemeClr val="accent1"/>
              </a:buClr>
              <a:buNone/>
              <a:defRPr sz="2400"/>
            </a:lvl1pPr>
            <a:lvl2pPr marL="520700" indent="-228600">
              <a:buClr>
                <a:schemeClr val="accent1"/>
              </a:buClr>
              <a:buSzPct val="110000"/>
              <a:buFont typeface="Arial" panose="020B0604020202020204" pitchFamily="34" charset="0"/>
              <a:buChar char="•"/>
              <a:tabLst/>
              <a:defRPr sz="2000"/>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3" name="Picture Placeholder 4">
            <a:extLst>
              <a:ext uri="{FF2B5EF4-FFF2-40B4-BE49-F238E27FC236}">
                <a16:creationId xmlns:a16="http://schemas.microsoft.com/office/drawing/2014/main" id="{2EA2B1EF-1641-E792-AEFE-F012F6930A14}"/>
              </a:ext>
            </a:extLst>
          </p:cNvPr>
          <p:cNvSpPr>
            <a:spLocks noGrp="1"/>
          </p:cNvSpPr>
          <p:nvPr>
            <p:ph type="pic" sz="quarter" idx="14" hasCustomPrompt="1"/>
          </p:nvPr>
        </p:nvSpPr>
        <p:spPr>
          <a:xfrm>
            <a:off x="396873" y="2278743"/>
            <a:ext cx="11398254" cy="3868669"/>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2040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 1 Large Imag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0" name="Title 1">
            <a:extLst>
              <a:ext uri="{FF2B5EF4-FFF2-40B4-BE49-F238E27FC236}">
                <a16:creationId xmlns:a16="http://schemas.microsoft.com/office/drawing/2014/main" id="{DD6DB94C-2BA1-25B7-2E42-3F62C5C50517}"/>
              </a:ext>
            </a:extLst>
          </p:cNvPr>
          <p:cNvSpPr>
            <a:spLocks noGrp="1"/>
          </p:cNvSpPr>
          <p:nvPr>
            <p:ph type="title" hasCustomPrompt="1"/>
          </p:nvPr>
        </p:nvSpPr>
        <p:spPr>
          <a:xfrm>
            <a:off x="396874" y="1214845"/>
            <a:ext cx="4175126" cy="2057636"/>
          </a:xfrm>
        </p:spPr>
        <p:txBody>
          <a:bodyPr anchor="b"/>
          <a:lstStyle>
            <a:lvl1pPr>
              <a:defRPr>
                <a:solidFill>
                  <a:schemeClr val="accent1"/>
                </a:solidFill>
              </a:defRPr>
            </a:lvl1pPr>
          </a:lstStyle>
          <a:p>
            <a:r>
              <a:rPr lang="en-US"/>
              <a:t>Click to edit master page</a:t>
            </a:r>
          </a:p>
        </p:txBody>
      </p:sp>
      <p:sp>
        <p:nvSpPr>
          <p:cNvPr id="11" name="Content Placeholder 3">
            <a:extLst>
              <a:ext uri="{FF2B5EF4-FFF2-40B4-BE49-F238E27FC236}">
                <a16:creationId xmlns:a16="http://schemas.microsoft.com/office/drawing/2014/main" id="{007A25B4-BF25-2EB3-833F-C53135D04762}"/>
              </a:ext>
            </a:extLst>
          </p:cNvPr>
          <p:cNvSpPr>
            <a:spLocks noGrp="1"/>
          </p:cNvSpPr>
          <p:nvPr>
            <p:ph sz="half" idx="35" hasCustomPrompt="1"/>
          </p:nvPr>
        </p:nvSpPr>
        <p:spPr>
          <a:xfrm>
            <a:off x="385986" y="3299740"/>
            <a:ext cx="4186014" cy="2428368"/>
          </a:xfrm>
        </p:spPr>
        <p:txBody>
          <a:bodyPr>
            <a:normAutofit/>
          </a:bodyPr>
          <a:lstStyle>
            <a:lvl1pPr marL="0" indent="0">
              <a:buNone/>
              <a:defRPr sz="2400">
                <a:solidFill>
                  <a:schemeClr val="tx1"/>
                </a:solidFill>
              </a:defRPr>
            </a:lvl1pPr>
            <a:lvl2pPr marL="520700" indent="-228600">
              <a:buClr>
                <a:srgbClr val="C00000"/>
              </a:buClr>
              <a:buSzPct val="110000"/>
              <a:buFont typeface="Arial" panose="020B0604020202020204" pitchFamily="34" charset="0"/>
              <a:buChar char="•"/>
              <a:tabLst/>
              <a:defRPr sz="2000">
                <a:solidFill>
                  <a:schemeClr val="tx1"/>
                </a:solidFill>
              </a:defRPr>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6" name="Content Placeholder 5">
            <a:extLst>
              <a:ext uri="{FF2B5EF4-FFF2-40B4-BE49-F238E27FC236}">
                <a16:creationId xmlns:a16="http://schemas.microsoft.com/office/drawing/2014/main" id="{F9AB3712-421D-4D44-A208-FCFD9F142B33}"/>
              </a:ext>
            </a:extLst>
          </p:cNvPr>
          <p:cNvSpPr>
            <a:spLocks noGrp="1"/>
          </p:cNvSpPr>
          <p:nvPr>
            <p:ph sz="quarter" idx="15" hasCustomPrompt="1"/>
          </p:nvPr>
        </p:nvSpPr>
        <p:spPr>
          <a:xfrm>
            <a:off x="4855028" y="365125"/>
            <a:ext cx="6940099" cy="5683025"/>
          </a:xfrm>
        </p:spPr>
        <p:txBody>
          <a:bodyPr anchor="ctr">
            <a:normAutofit/>
          </a:bodyPr>
          <a:lstStyle>
            <a:lvl1pPr marL="0" indent="0" algn="ctr">
              <a:buNone/>
              <a:defRPr sz="1800">
                <a:solidFill>
                  <a:schemeClr val="bg1">
                    <a:lumMod val="50000"/>
                  </a:schemeClr>
                </a:solidFill>
              </a:defRPr>
            </a:lvl1pPr>
          </a:lstStyle>
          <a:p>
            <a:pPr lvl="0"/>
            <a:r>
              <a:rPr lang="en-US"/>
              <a:t>Click to add a chart or table</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55932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 1 Tall Image">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7" name="Title 1">
            <a:extLst>
              <a:ext uri="{FF2B5EF4-FFF2-40B4-BE49-F238E27FC236}">
                <a16:creationId xmlns:a16="http://schemas.microsoft.com/office/drawing/2014/main" id="{C1FDC804-E7FE-7C50-C943-67092224674F}"/>
              </a:ext>
            </a:extLst>
          </p:cNvPr>
          <p:cNvSpPr>
            <a:spLocks noGrp="1"/>
          </p:cNvSpPr>
          <p:nvPr>
            <p:ph type="title" hasCustomPrompt="1"/>
          </p:nvPr>
        </p:nvSpPr>
        <p:spPr>
          <a:xfrm>
            <a:off x="1588982" y="1088571"/>
            <a:ext cx="4507018" cy="2035865"/>
          </a:xfrm>
        </p:spPr>
        <p:txBody>
          <a:bodyPr vert="horz" lIns="91440" tIns="45720" rIns="91440" bIns="45720" rtlCol="0" anchor="b">
            <a:normAutofit/>
          </a:bodyPr>
          <a:lstStyle>
            <a:lvl1pPr>
              <a:defRPr lang="en-US"/>
            </a:lvl1pPr>
          </a:lstStyle>
          <a:p>
            <a:pPr lvl="0"/>
            <a:r>
              <a:rPr lang="en-US"/>
              <a:t>Click to edit master page title</a:t>
            </a:r>
          </a:p>
        </p:txBody>
      </p:sp>
      <p:sp>
        <p:nvSpPr>
          <p:cNvPr id="4" name="Content Placeholder 3">
            <a:extLst>
              <a:ext uri="{FF2B5EF4-FFF2-40B4-BE49-F238E27FC236}">
                <a16:creationId xmlns:a16="http://schemas.microsoft.com/office/drawing/2014/main" id="{93800667-0B00-7C89-1FA5-FF679669B42C}"/>
              </a:ext>
            </a:extLst>
          </p:cNvPr>
          <p:cNvSpPr>
            <a:spLocks noGrp="1"/>
          </p:cNvSpPr>
          <p:nvPr>
            <p:ph sz="half" idx="2" hasCustomPrompt="1"/>
          </p:nvPr>
        </p:nvSpPr>
        <p:spPr>
          <a:xfrm>
            <a:off x="1588982" y="3162581"/>
            <a:ext cx="4507018" cy="2428368"/>
          </a:xfrm>
        </p:spPr>
        <p:txBody>
          <a:bodyPr>
            <a:normAutofit/>
          </a:bodyPr>
          <a:lstStyle>
            <a:lvl1pPr marL="0" indent="0">
              <a:buClr>
                <a:schemeClr val="accent1"/>
              </a:buClr>
              <a:buNone/>
              <a:defRPr sz="2400"/>
            </a:lvl1pPr>
            <a:lvl2pPr marL="520700" indent="-228600">
              <a:buClr>
                <a:schemeClr val="accent1"/>
              </a:buClr>
              <a:buSzPct val="110000"/>
              <a:buFont typeface="Arial" panose="020B0604020202020204" pitchFamily="34" charset="0"/>
              <a:buChar char="•"/>
              <a:tabLst/>
              <a:defRPr sz="2000"/>
            </a:lvl2pPr>
            <a:lvl3pPr marL="914400" indent="0">
              <a:buNone/>
              <a:defRPr sz="1800"/>
            </a:lvl3pPr>
            <a:lvl4pPr marL="1371600" indent="0">
              <a:buNone/>
              <a:defRPr sz="1600"/>
            </a:lvl4pPr>
            <a:lvl5pPr marL="1828800" indent="0">
              <a:buNone/>
              <a:defRPr sz="1600"/>
            </a:lvl5pPr>
          </a:lstStyle>
          <a:p>
            <a:pPr lvl="0"/>
            <a:r>
              <a:rPr lang="en-US"/>
              <a:t>Click to edit first level copy</a:t>
            </a:r>
          </a:p>
          <a:p>
            <a:pPr lvl="1"/>
            <a:r>
              <a:rPr lang="en-US"/>
              <a:t>Second level copy</a:t>
            </a:r>
          </a:p>
        </p:txBody>
      </p: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6292826" y="365126"/>
            <a:ext cx="4480151" cy="5683024"/>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36749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 3 Images">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5" name="Title 1">
            <a:extLst>
              <a:ext uri="{FF2B5EF4-FFF2-40B4-BE49-F238E27FC236}">
                <a16:creationId xmlns:a16="http://schemas.microsoft.com/office/drawing/2014/main" id="{E79F3245-5C19-491B-A3C7-0953BE94EC53}"/>
              </a:ext>
            </a:extLst>
          </p:cNvPr>
          <p:cNvSpPr>
            <a:spLocks noGrp="1"/>
          </p:cNvSpPr>
          <p:nvPr>
            <p:ph type="title" hasCustomPrompt="1"/>
          </p:nvPr>
        </p:nvSpPr>
        <p:spPr>
          <a:xfrm>
            <a:off x="396872" y="1105116"/>
            <a:ext cx="4164242" cy="1950793"/>
          </a:xfrm>
        </p:spPr>
        <p:txBody>
          <a:bodyPr vert="horz" lIns="91440" tIns="45720" rIns="91440" bIns="45720" rtlCol="0" anchor="b">
            <a:normAutofit/>
          </a:bodyPr>
          <a:lstStyle>
            <a:lvl1pPr>
              <a:defRPr lang="en-US" dirty="0"/>
            </a:lvl1pPr>
          </a:lstStyle>
          <a:p>
            <a:pPr lvl="0"/>
            <a:r>
              <a:rPr lang="en-US"/>
              <a:t>Click to edit</a:t>
            </a:r>
            <a:br>
              <a:rPr lang="en-US"/>
            </a:br>
            <a:r>
              <a:rPr lang="en-US"/>
              <a:t>master page</a:t>
            </a:r>
          </a:p>
        </p:txBody>
      </p:sp>
      <p:sp>
        <p:nvSpPr>
          <p:cNvPr id="29" name="Content Placeholder 3">
            <a:extLst>
              <a:ext uri="{FF2B5EF4-FFF2-40B4-BE49-F238E27FC236}">
                <a16:creationId xmlns:a16="http://schemas.microsoft.com/office/drawing/2014/main" id="{E1ED6957-2F68-AC1E-7E2F-65AD6BFD944E}"/>
              </a:ext>
            </a:extLst>
          </p:cNvPr>
          <p:cNvSpPr>
            <a:spLocks noGrp="1"/>
          </p:cNvSpPr>
          <p:nvPr>
            <p:ph sz="half" idx="13" hasCustomPrompt="1"/>
          </p:nvPr>
        </p:nvSpPr>
        <p:spPr>
          <a:xfrm>
            <a:off x="407758" y="3055909"/>
            <a:ext cx="4164242" cy="2428368"/>
          </a:xfrm>
        </p:spPr>
        <p:txBody>
          <a:bodyPr>
            <a:normAutofit/>
          </a:bodyPr>
          <a:lstStyle>
            <a:lvl1pPr marL="0" indent="0">
              <a:buNone/>
              <a:defRPr sz="2400"/>
            </a:lvl1pPr>
            <a:lvl2pPr marL="466725" indent="-228600">
              <a:buClr>
                <a:srgbClr val="C00000"/>
              </a:buClr>
              <a:buSzPct val="110000"/>
              <a:buFont typeface="Arial" panose="020B0604020202020204" pitchFamily="34" charset="0"/>
              <a:buChar char="•"/>
              <a:tabLst/>
              <a:defRPr sz="2000"/>
            </a:lvl2pPr>
            <a:lvl3pPr marL="922338" indent="-228600">
              <a:buClr>
                <a:srgbClr val="C00000"/>
              </a:buClr>
              <a:buSzPct val="90000"/>
              <a:buFont typeface="Courier New" panose="02070309020205020404" pitchFamily="49" charset="0"/>
              <a:buChar char="o"/>
              <a:tabLst/>
              <a:defRPr sz="1800"/>
            </a:lvl3pPr>
            <a:lvl4pPr marL="1485900" indent="-227013">
              <a:buFont typeface="Arial" panose="020B0604020202020204" pitchFamily="34" charset="0"/>
              <a:buChar char="•"/>
              <a:tabLst/>
              <a:defRPr sz="1600"/>
            </a:lvl4pPr>
            <a:lvl5pPr marL="1828800" indent="0">
              <a:buNone/>
              <a:defRPr sz="1600"/>
            </a:lvl5pPr>
          </a:lstStyle>
          <a:p>
            <a:pPr lvl="0"/>
            <a:r>
              <a:rPr lang="en-US"/>
              <a:t>Click to edit first level copy</a:t>
            </a:r>
          </a:p>
          <a:p>
            <a:pPr lvl="1"/>
            <a:r>
              <a:rPr lang="en-US"/>
              <a:t>Second level copy </a:t>
            </a:r>
          </a:p>
          <a:p>
            <a:pPr lvl="2"/>
            <a:r>
              <a:rPr lang="en-US"/>
              <a:t>Third level copy</a:t>
            </a:r>
          </a:p>
          <a:p>
            <a:pPr lvl="3"/>
            <a:r>
              <a:rPr lang="en-US"/>
              <a:t>Fourth level</a:t>
            </a:r>
          </a:p>
        </p:txBody>
      </p: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p:nvPr>
        </p:nvSpPr>
        <p:spPr>
          <a:xfrm>
            <a:off x="4839788" y="351320"/>
            <a:ext cx="6955340" cy="2903509"/>
          </a:xfrm>
        </p:spPr>
        <p:txBody>
          <a:bodyPr/>
          <a:lstStyle/>
          <a:p>
            <a:endParaRPr lang="en-US"/>
          </a:p>
        </p:txBody>
      </p:sp>
      <p:sp>
        <p:nvSpPr>
          <p:cNvPr id="10" name="Picture Placeholder 4">
            <a:extLst>
              <a:ext uri="{FF2B5EF4-FFF2-40B4-BE49-F238E27FC236}">
                <a16:creationId xmlns:a16="http://schemas.microsoft.com/office/drawing/2014/main" id="{6F2A46D0-0103-4ABC-91D6-429E06561590}"/>
              </a:ext>
            </a:extLst>
          </p:cNvPr>
          <p:cNvSpPr>
            <a:spLocks noGrp="1"/>
          </p:cNvSpPr>
          <p:nvPr>
            <p:ph type="pic" sz="quarter" idx="15"/>
          </p:nvPr>
        </p:nvSpPr>
        <p:spPr>
          <a:xfrm>
            <a:off x="4839787" y="3407229"/>
            <a:ext cx="3339392" cy="2648784"/>
          </a:xfrm>
        </p:spPr>
        <p:txBody>
          <a:bodyPr/>
          <a:lstStyle/>
          <a:p>
            <a:endParaRPr lang="en-US"/>
          </a:p>
        </p:txBody>
      </p:sp>
      <p:sp>
        <p:nvSpPr>
          <p:cNvPr id="11" name="Picture Placeholder 4">
            <a:extLst>
              <a:ext uri="{FF2B5EF4-FFF2-40B4-BE49-F238E27FC236}">
                <a16:creationId xmlns:a16="http://schemas.microsoft.com/office/drawing/2014/main" id="{BFAFE350-DAC2-4FA1-8058-2BB689DE6DEA}"/>
              </a:ext>
            </a:extLst>
          </p:cNvPr>
          <p:cNvSpPr>
            <a:spLocks noGrp="1"/>
          </p:cNvSpPr>
          <p:nvPr>
            <p:ph type="pic" sz="quarter" idx="16"/>
          </p:nvPr>
        </p:nvSpPr>
        <p:spPr>
          <a:xfrm>
            <a:off x="8346564" y="3418114"/>
            <a:ext cx="3448563" cy="2637900"/>
          </a:xfrm>
        </p:spPr>
        <p:txBody>
          <a:bodyPr/>
          <a:lstStyle/>
          <a:p>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6589743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 4 Images">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4" name="Title 1">
            <a:extLst>
              <a:ext uri="{FF2B5EF4-FFF2-40B4-BE49-F238E27FC236}">
                <a16:creationId xmlns:a16="http://schemas.microsoft.com/office/drawing/2014/main" id="{B06323A5-7CBF-8649-525A-F19330DD1383}"/>
              </a:ext>
            </a:extLst>
          </p:cNvPr>
          <p:cNvSpPr>
            <a:spLocks noGrp="1"/>
          </p:cNvSpPr>
          <p:nvPr>
            <p:ph type="title" hasCustomPrompt="1"/>
          </p:nvPr>
        </p:nvSpPr>
        <p:spPr>
          <a:xfrm>
            <a:off x="396872" y="1105116"/>
            <a:ext cx="4164242" cy="1950793"/>
          </a:xfrm>
        </p:spPr>
        <p:txBody>
          <a:bodyPr vert="horz" lIns="91440" tIns="45720" rIns="91440" bIns="45720" rtlCol="0" anchor="b">
            <a:normAutofit/>
          </a:bodyPr>
          <a:lstStyle>
            <a:lvl1pPr>
              <a:defRPr lang="en-US" dirty="0"/>
            </a:lvl1pPr>
          </a:lstStyle>
          <a:p>
            <a:pPr lvl="0"/>
            <a:r>
              <a:rPr lang="en-US"/>
              <a:t>Click to edit</a:t>
            </a:r>
            <a:br>
              <a:rPr lang="en-US"/>
            </a:br>
            <a:r>
              <a:rPr lang="en-US"/>
              <a:t>master page</a:t>
            </a:r>
          </a:p>
        </p:txBody>
      </p:sp>
      <p:sp>
        <p:nvSpPr>
          <p:cNvPr id="16" name="Content Placeholder 3">
            <a:extLst>
              <a:ext uri="{FF2B5EF4-FFF2-40B4-BE49-F238E27FC236}">
                <a16:creationId xmlns:a16="http://schemas.microsoft.com/office/drawing/2014/main" id="{40A089E6-0B67-BC9B-0FB9-8827CB3BD7B5}"/>
              </a:ext>
            </a:extLst>
          </p:cNvPr>
          <p:cNvSpPr>
            <a:spLocks noGrp="1"/>
          </p:cNvSpPr>
          <p:nvPr>
            <p:ph sz="half" idx="13" hasCustomPrompt="1"/>
          </p:nvPr>
        </p:nvSpPr>
        <p:spPr>
          <a:xfrm>
            <a:off x="407758" y="3055909"/>
            <a:ext cx="4164242" cy="2428368"/>
          </a:xfrm>
        </p:spPr>
        <p:txBody>
          <a:bodyPr>
            <a:normAutofit/>
          </a:bodyPr>
          <a:lstStyle>
            <a:lvl1pPr marL="0" indent="0">
              <a:buNone/>
              <a:defRPr sz="2400">
                <a:solidFill>
                  <a:schemeClr val="tx1"/>
                </a:solidFill>
              </a:defRPr>
            </a:lvl1pPr>
            <a:lvl2pPr marL="466725" indent="-228600">
              <a:buClr>
                <a:srgbClr val="C00000"/>
              </a:buClr>
              <a:buSzPct val="110000"/>
              <a:buFont typeface="Arial" panose="020B0604020202020204" pitchFamily="34" charset="0"/>
              <a:buChar char="•"/>
              <a:tabLst/>
              <a:defRPr sz="2000">
                <a:solidFill>
                  <a:schemeClr val="tx1"/>
                </a:solidFill>
              </a:defRPr>
            </a:lvl2pPr>
            <a:lvl3pPr marL="922338" indent="-228600">
              <a:buClr>
                <a:srgbClr val="C00000"/>
              </a:buClr>
              <a:buSzPct val="90000"/>
              <a:buFont typeface="Courier New" panose="02070309020205020404" pitchFamily="49" charset="0"/>
              <a:buChar char="o"/>
              <a:tabLst/>
              <a:defRPr sz="1800">
                <a:solidFill>
                  <a:schemeClr val="tx1"/>
                </a:solidFill>
              </a:defRPr>
            </a:lvl3pPr>
            <a:lvl4pPr marL="1485900" indent="-227013">
              <a:buFont typeface="Arial" panose="020B0604020202020204" pitchFamily="34" charset="0"/>
              <a:buChar char="•"/>
              <a:tabLst/>
              <a:defRPr sz="1600">
                <a:solidFill>
                  <a:schemeClr val="tx1"/>
                </a:solidFill>
              </a:defRPr>
            </a:lvl4pPr>
            <a:lvl5pPr marL="1828800" indent="0">
              <a:buNone/>
              <a:defRPr sz="1600"/>
            </a:lvl5pPr>
          </a:lstStyle>
          <a:p>
            <a:pPr lvl="0"/>
            <a:r>
              <a:rPr lang="en-US"/>
              <a:t>Click to edit first level copy</a:t>
            </a:r>
          </a:p>
          <a:p>
            <a:pPr lvl="1"/>
            <a:r>
              <a:rPr lang="en-US"/>
              <a:t>Second level copy </a:t>
            </a:r>
          </a:p>
          <a:p>
            <a:pPr lvl="2"/>
            <a:r>
              <a:rPr lang="en-US"/>
              <a:t>Third level copy</a:t>
            </a:r>
          </a:p>
          <a:p>
            <a:pPr lvl="3"/>
            <a:r>
              <a:rPr lang="en-US"/>
              <a:t>Fourth level</a:t>
            </a:r>
          </a:p>
        </p:txBody>
      </p:sp>
      <p:sp>
        <p:nvSpPr>
          <p:cNvPr id="3" name="Picture Placeholder 4">
            <a:extLst>
              <a:ext uri="{FF2B5EF4-FFF2-40B4-BE49-F238E27FC236}">
                <a16:creationId xmlns:a16="http://schemas.microsoft.com/office/drawing/2014/main" id="{7B8D5EF3-729C-8199-B5B3-5F9FD2BE26A0}"/>
              </a:ext>
            </a:extLst>
          </p:cNvPr>
          <p:cNvSpPr>
            <a:spLocks noGrp="1"/>
          </p:cNvSpPr>
          <p:nvPr>
            <p:ph type="pic" sz="quarter" idx="18"/>
          </p:nvPr>
        </p:nvSpPr>
        <p:spPr>
          <a:xfrm>
            <a:off x="4865914" y="405748"/>
            <a:ext cx="2150384" cy="2648784"/>
          </a:xfrm>
        </p:spPr>
        <p:txBody>
          <a:bodyPr/>
          <a:lstStyle/>
          <a:p>
            <a:endParaRPr lang="en-US"/>
          </a:p>
        </p:txBody>
      </p:sp>
      <p:sp>
        <p:nvSpPr>
          <p:cNvPr id="4" name="Picture Placeholder 4">
            <a:extLst>
              <a:ext uri="{FF2B5EF4-FFF2-40B4-BE49-F238E27FC236}">
                <a16:creationId xmlns:a16="http://schemas.microsoft.com/office/drawing/2014/main" id="{7E1D1186-C60B-C6DF-548F-B1A3544F867E}"/>
              </a:ext>
            </a:extLst>
          </p:cNvPr>
          <p:cNvSpPr>
            <a:spLocks noGrp="1"/>
          </p:cNvSpPr>
          <p:nvPr>
            <p:ph type="pic" sz="quarter" idx="19"/>
          </p:nvPr>
        </p:nvSpPr>
        <p:spPr>
          <a:xfrm>
            <a:off x="7185027" y="416633"/>
            <a:ext cx="2220685" cy="2637900"/>
          </a:xfrm>
        </p:spPr>
        <p:txBody>
          <a:bodyPr/>
          <a:lstStyle/>
          <a:p>
            <a:endParaRPr lang="en-US"/>
          </a:p>
        </p:txBody>
      </p:sp>
      <p:sp>
        <p:nvSpPr>
          <p:cNvPr id="6" name="Picture Placeholder 4">
            <a:extLst>
              <a:ext uri="{FF2B5EF4-FFF2-40B4-BE49-F238E27FC236}">
                <a16:creationId xmlns:a16="http://schemas.microsoft.com/office/drawing/2014/main" id="{C18A1EA7-F689-AE68-2084-689B3C45D765}"/>
              </a:ext>
            </a:extLst>
          </p:cNvPr>
          <p:cNvSpPr>
            <a:spLocks noGrp="1"/>
          </p:cNvSpPr>
          <p:nvPr>
            <p:ph type="pic" sz="quarter" idx="20"/>
          </p:nvPr>
        </p:nvSpPr>
        <p:spPr>
          <a:xfrm>
            <a:off x="9574442" y="416633"/>
            <a:ext cx="2220685" cy="2637900"/>
          </a:xfrm>
        </p:spPr>
        <p:txBody>
          <a:bodyPr/>
          <a:lstStyle/>
          <a:p>
            <a:endParaRPr lang="en-US"/>
          </a:p>
        </p:txBody>
      </p:sp>
      <p:sp>
        <p:nvSpPr>
          <p:cNvPr id="2" name="Picture Placeholder 4">
            <a:extLst>
              <a:ext uri="{FF2B5EF4-FFF2-40B4-BE49-F238E27FC236}">
                <a16:creationId xmlns:a16="http://schemas.microsoft.com/office/drawing/2014/main" id="{554D914E-44E0-C1AE-14D4-843C09829A27}"/>
              </a:ext>
            </a:extLst>
          </p:cNvPr>
          <p:cNvSpPr>
            <a:spLocks noGrp="1"/>
          </p:cNvSpPr>
          <p:nvPr>
            <p:ph type="pic" sz="quarter" idx="17"/>
          </p:nvPr>
        </p:nvSpPr>
        <p:spPr>
          <a:xfrm>
            <a:off x="4865914" y="3206932"/>
            <a:ext cx="6940099" cy="2925281"/>
          </a:xfrm>
        </p:spPr>
        <p:txBody>
          <a:bodyPr/>
          <a:lstStyle/>
          <a:p>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731568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 - 7 Image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p:nvPr>
        </p:nvSpPr>
        <p:spPr>
          <a:xfrm>
            <a:off x="396873" y="427519"/>
            <a:ext cx="4469041" cy="2961495"/>
          </a:xfrm>
        </p:spPr>
        <p:txBody>
          <a:bodyPr/>
          <a:lstStyle/>
          <a:p>
            <a:endParaRPr lang="en-US"/>
          </a:p>
        </p:txBody>
      </p:sp>
      <p:sp>
        <p:nvSpPr>
          <p:cNvPr id="10" name="Picture Placeholder 4">
            <a:extLst>
              <a:ext uri="{FF2B5EF4-FFF2-40B4-BE49-F238E27FC236}">
                <a16:creationId xmlns:a16="http://schemas.microsoft.com/office/drawing/2014/main" id="{6F2A46D0-0103-4ABC-91D6-429E06561590}"/>
              </a:ext>
            </a:extLst>
          </p:cNvPr>
          <p:cNvSpPr>
            <a:spLocks noGrp="1"/>
          </p:cNvSpPr>
          <p:nvPr>
            <p:ph type="pic" sz="quarter" idx="15"/>
          </p:nvPr>
        </p:nvSpPr>
        <p:spPr>
          <a:xfrm>
            <a:off x="396873" y="3483429"/>
            <a:ext cx="2150384" cy="2648784"/>
          </a:xfrm>
        </p:spPr>
        <p:txBody>
          <a:bodyPr/>
          <a:lstStyle/>
          <a:p>
            <a:endParaRPr lang="en-US"/>
          </a:p>
        </p:txBody>
      </p:sp>
      <p:sp>
        <p:nvSpPr>
          <p:cNvPr id="11" name="Picture Placeholder 4">
            <a:extLst>
              <a:ext uri="{FF2B5EF4-FFF2-40B4-BE49-F238E27FC236}">
                <a16:creationId xmlns:a16="http://schemas.microsoft.com/office/drawing/2014/main" id="{BFAFE350-DAC2-4FA1-8058-2BB689DE6DEA}"/>
              </a:ext>
            </a:extLst>
          </p:cNvPr>
          <p:cNvSpPr>
            <a:spLocks noGrp="1"/>
          </p:cNvSpPr>
          <p:nvPr>
            <p:ph type="pic" sz="quarter" idx="16"/>
          </p:nvPr>
        </p:nvSpPr>
        <p:spPr>
          <a:xfrm>
            <a:off x="2645229" y="3494314"/>
            <a:ext cx="2220685" cy="2637900"/>
          </a:xfrm>
        </p:spPr>
        <p:txBody>
          <a:bodyPr/>
          <a:lstStyle/>
          <a:p>
            <a:endParaRPr lang="en-US"/>
          </a:p>
        </p:txBody>
      </p:sp>
      <p:sp>
        <p:nvSpPr>
          <p:cNvPr id="2" name="Picture Placeholder 4">
            <a:extLst>
              <a:ext uri="{FF2B5EF4-FFF2-40B4-BE49-F238E27FC236}">
                <a16:creationId xmlns:a16="http://schemas.microsoft.com/office/drawing/2014/main" id="{554D914E-44E0-C1AE-14D4-843C09829A27}"/>
              </a:ext>
            </a:extLst>
          </p:cNvPr>
          <p:cNvSpPr>
            <a:spLocks noGrp="1"/>
          </p:cNvSpPr>
          <p:nvPr>
            <p:ph type="pic" sz="quarter" idx="17"/>
          </p:nvPr>
        </p:nvSpPr>
        <p:spPr>
          <a:xfrm>
            <a:off x="4968240" y="3170718"/>
            <a:ext cx="6785521" cy="2961495"/>
          </a:xfrm>
        </p:spPr>
        <p:txBody>
          <a:bodyPr/>
          <a:lstStyle/>
          <a:p>
            <a:endParaRPr lang="en-US"/>
          </a:p>
        </p:txBody>
      </p:sp>
      <p:sp>
        <p:nvSpPr>
          <p:cNvPr id="3" name="Picture Placeholder 4">
            <a:extLst>
              <a:ext uri="{FF2B5EF4-FFF2-40B4-BE49-F238E27FC236}">
                <a16:creationId xmlns:a16="http://schemas.microsoft.com/office/drawing/2014/main" id="{7B8D5EF3-729C-8199-B5B3-5F9FD2BE26A0}"/>
              </a:ext>
            </a:extLst>
          </p:cNvPr>
          <p:cNvSpPr>
            <a:spLocks noGrp="1"/>
          </p:cNvSpPr>
          <p:nvPr>
            <p:ph type="pic" sz="quarter" idx="18"/>
          </p:nvPr>
        </p:nvSpPr>
        <p:spPr>
          <a:xfrm>
            <a:off x="4968240" y="436228"/>
            <a:ext cx="2150384" cy="2648784"/>
          </a:xfrm>
        </p:spPr>
        <p:txBody>
          <a:bodyPr/>
          <a:lstStyle/>
          <a:p>
            <a:endParaRPr lang="en-US"/>
          </a:p>
        </p:txBody>
      </p:sp>
      <p:sp>
        <p:nvSpPr>
          <p:cNvPr id="4" name="Picture Placeholder 4">
            <a:extLst>
              <a:ext uri="{FF2B5EF4-FFF2-40B4-BE49-F238E27FC236}">
                <a16:creationId xmlns:a16="http://schemas.microsoft.com/office/drawing/2014/main" id="{7E1D1186-C60B-C6DF-548F-B1A3544F867E}"/>
              </a:ext>
            </a:extLst>
          </p:cNvPr>
          <p:cNvSpPr>
            <a:spLocks noGrp="1"/>
          </p:cNvSpPr>
          <p:nvPr>
            <p:ph type="pic" sz="quarter" idx="19"/>
          </p:nvPr>
        </p:nvSpPr>
        <p:spPr>
          <a:xfrm>
            <a:off x="7216596" y="447113"/>
            <a:ext cx="2220685" cy="2637900"/>
          </a:xfrm>
        </p:spPr>
        <p:txBody>
          <a:bodyPr/>
          <a:lstStyle/>
          <a:p>
            <a:endParaRPr lang="en-US"/>
          </a:p>
        </p:txBody>
      </p:sp>
      <p:sp>
        <p:nvSpPr>
          <p:cNvPr id="6" name="Picture Placeholder 4">
            <a:extLst>
              <a:ext uri="{FF2B5EF4-FFF2-40B4-BE49-F238E27FC236}">
                <a16:creationId xmlns:a16="http://schemas.microsoft.com/office/drawing/2014/main" id="{C18A1EA7-F689-AE68-2084-689B3C45D765}"/>
              </a:ext>
            </a:extLst>
          </p:cNvPr>
          <p:cNvSpPr>
            <a:spLocks noGrp="1"/>
          </p:cNvSpPr>
          <p:nvPr>
            <p:ph type="pic" sz="quarter" idx="20"/>
          </p:nvPr>
        </p:nvSpPr>
        <p:spPr>
          <a:xfrm>
            <a:off x="9533076" y="447113"/>
            <a:ext cx="2220685" cy="2637900"/>
          </a:xfrm>
        </p:spPr>
        <p:txBody>
          <a:bodyPr/>
          <a:lstStyle/>
          <a:p>
            <a:endParaRPr lang="en-US"/>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Tree>
    <p:extLst>
      <p:ext uri="{BB962C8B-B14F-4D97-AF65-F5344CB8AC3E}">
        <p14:creationId xmlns:p14="http://schemas.microsoft.com/office/powerpoint/2010/main" val="323686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93F5652-5F8D-4F3B-BE45-6F2FE0F564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FDEF2A-FDC4-461B-A64A-242E9A04A071}"/>
              </a:ext>
            </a:extLst>
          </p:cNvPr>
          <p:cNvSpPr>
            <a:spLocks noGrp="1"/>
          </p:cNvSpPr>
          <p:nvPr>
            <p:ph type="sldNum" sz="quarter" idx="12"/>
          </p:nvPr>
        </p:nvSpPr>
        <p:spPr/>
        <p:txBody>
          <a:bodyPr/>
          <a:lstStyle/>
          <a:p>
            <a:fld id="{DFA4CD3D-26C8-47FF-8D13-9B32BAAB4735}" type="slidenum">
              <a:rPr lang="en-US" smtClean="0"/>
              <a:t>‹#›</a:t>
            </a:fld>
            <a:endParaRPr lang="en-US"/>
          </a:p>
        </p:txBody>
      </p:sp>
    </p:spTree>
    <p:extLst>
      <p:ext uri="{BB962C8B-B14F-4D97-AF65-F5344CB8AC3E}">
        <p14:creationId xmlns:p14="http://schemas.microsoft.com/office/powerpoint/2010/main" val="2297640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888F603-DAEE-420E-95E6-F502567586B3}"/>
              </a:ext>
            </a:extLst>
          </p:cNvPr>
          <p:cNvSpPr>
            <a:spLocks noGrp="1"/>
          </p:cNvSpPr>
          <p:nvPr>
            <p:ph type="sldNum" sz="quarter" idx="4"/>
          </p:nvPr>
        </p:nvSpPr>
        <p:spPr>
          <a:xfrm>
            <a:off x="11297749" y="6304801"/>
            <a:ext cx="497378" cy="365125"/>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fld id="{DFA4CD3D-26C8-47FF-8D13-9B32BAAB4735}" type="slidenum">
              <a:rPr lang="en-US" smtClean="0"/>
              <a:pPr/>
              <a:t>‹#›</a:t>
            </a:fld>
            <a:endParaRPr lang="en-US"/>
          </a:p>
        </p:txBody>
      </p:sp>
      <p:sp>
        <p:nvSpPr>
          <p:cNvPr id="2" name="Title Placeholder 1">
            <a:extLst>
              <a:ext uri="{FF2B5EF4-FFF2-40B4-BE49-F238E27FC236}">
                <a16:creationId xmlns:a16="http://schemas.microsoft.com/office/drawing/2014/main" id="{1FBEA513-5076-4D62-8F85-69A918D7EFA4}"/>
              </a:ext>
            </a:extLst>
          </p:cNvPr>
          <p:cNvSpPr>
            <a:spLocks noGrp="1"/>
          </p:cNvSpPr>
          <p:nvPr>
            <p:ph type="title"/>
          </p:nvPr>
        </p:nvSpPr>
        <p:spPr>
          <a:xfrm>
            <a:off x="407759" y="365125"/>
            <a:ext cx="11387368" cy="1325563"/>
          </a:xfrm>
          <a:prstGeom prst="rect">
            <a:avLst/>
          </a:prstGeom>
        </p:spPr>
        <p:txBody>
          <a:bodyPr vert="horz" lIns="91440" tIns="45720" rIns="91440" bIns="45720" rtlCol="0" anchor="t">
            <a:normAutofit/>
          </a:bodyPr>
          <a:lstStyle/>
          <a:p>
            <a:r>
              <a:rPr lang="en-US"/>
              <a:t>Click to edit master page title</a:t>
            </a:r>
          </a:p>
        </p:txBody>
      </p:sp>
      <p:sp>
        <p:nvSpPr>
          <p:cNvPr id="3" name="Text Placeholder 2">
            <a:extLst>
              <a:ext uri="{FF2B5EF4-FFF2-40B4-BE49-F238E27FC236}">
                <a16:creationId xmlns:a16="http://schemas.microsoft.com/office/drawing/2014/main" id="{BB1855A3-A75E-4A34-A5A1-1B324FA10EF0}"/>
              </a:ext>
            </a:extLst>
          </p:cNvPr>
          <p:cNvSpPr>
            <a:spLocks noGrp="1"/>
          </p:cNvSpPr>
          <p:nvPr>
            <p:ph type="body" idx="1"/>
          </p:nvPr>
        </p:nvSpPr>
        <p:spPr>
          <a:xfrm>
            <a:off x="396873" y="1825625"/>
            <a:ext cx="11387368" cy="4351338"/>
          </a:xfrm>
          <a:prstGeom prst="rect">
            <a:avLst/>
          </a:prstGeom>
        </p:spPr>
        <p:txBody>
          <a:bodyPr vert="horz" lIns="91440" tIns="45720" rIns="91440" bIns="45720" rtlCol="0">
            <a:normAutofit/>
          </a:bodyPr>
          <a:lstStyle/>
          <a:p>
            <a:pPr lvl="0"/>
            <a:r>
              <a:rPr lang="en-US"/>
              <a:t>Click to edit master first level copy</a:t>
            </a:r>
          </a:p>
          <a:p>
            <a:pPr lvl="1"/>
            <a:r>
              <a:rPr lang="en-US"/>
              <a:t>Second level</a:t>
            </a:r>
          </a:p>
          <a:p>
            <a:pPr lvl="2"/>
            <a:r>
              <a:rPr lang="en-US"/>
              <a:t>Third level</a:t>
            </a:r>
          </a:p>
          <a:p>
            <a:pPr lvl="3"/>
            <a:r>
              <a:rPr lang="en-US"/>
              <a:t>Fourth level</a:t>
            </a:r>
          </a:p>
        </p:txBody>
      </p:sp>
      <p:pic>
        <p:nvPicPr>
          <p:cNvPr id="7" name="Picture 6" descr="The Ohio State University">
            <a:extLst>
              <a:ext uri="{FF2B5EF4-FFF2-40B4-BE49-F238E27FC236}">
                <a16:creationId xmlns:a16="http://schemas.microsoft.com/office/drawing/2014/main" id="{F4663FBE-A0D1-4371-8BE2-6E00A4B835A4}"/>
              </a:ext>
            </a:extLst>
          </p:cNvPr>
          <p:cNvPicPr>
            <a:picLocks noChangeAspect="1"/>
          </p:cNvPicPr>
          <p:nvPr userDrawn="1"/>
        </p:nvPicPr>
        <p:blipFill>
          <a:blip r:embed="rId23"/>
          <a:stretch>
            <a:fillRect/>
          </a:stretch>
        </p:blipFill>
        <p:spPr>
          <a:xfrm>
            <a:off x="401676" y="6331563"/>
            <a:ext cx="2382828" cy="341656"/>
          </a:xfrm>
          <a:prstGeom prst="rect">
            <a:avLst/>
          </a:prstGeom>
        </p:spPr>
      </p:pic>
      <p:sp>
        <p:nvSpPr>
          <p:cNvPr id="5" name="Footer Placeholder 4">
            <a:extLst>
              <a:ext uri="{FF2B5EF4-FFF2-40B4-BE49-F238E27FC236}">
                <a16:creationId xmlns:a16="http://schemas.microsoft.com/office/drawing/2014/main" id="{A5A501DD-FBD8-4A19-BD71-AB3CFFDE4DF5}"/>
              </a:ext>
            </a:extLst>
          </p:cNvPr>
          <p:cNvSpPr>
            <a:spLocks noGrp="1"/>
          </p:cNvSpPr>
          <p:nvPr>
            <p:ph type="ftr" sz="quarter" idx="3"/>
          </p:nvPr>
        </p:nvSpPr>
        <p:spPr>
          <a:xfrm>
            <a:off x="4506686" y="6296411"/>
            <a:ext cx="6663152" cy="341657"/>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endParaRPr lang="en-US"/>
          </a:p>
        </p:txBody>
      </p:sp>
    </p:spTree>
    <p:extLst>
      <p:ext uri="{BB962C8B-B14F-4D97-AF65-F5344CB8AC3E}">
        <p14:creationId xmlns:p14="http://schemas.microsoft.com/office/powerpoint/2010/main" val="3392148579"/>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697" r:id="rId3"/>
    <p:sldLayoutId id="2147483658" r:id="rId4"/>
    <p:sldLayoutId id="2147483702" r:id="rId5"/>
    <p:sldLayoutId id="2147483703" r:id="rId6"/>
    <p:sldLayoutId id="2147483650" r:id="rId7"/>
    <p:sldLayoutId id="2147483676" r:id="rId8"/>
    <p:sldLayoutId id="2147483679" r:id="rId9"/>
    <p:sldLayoutId id="2147483701" r:id="rId10"/>
    <p:sldLayoutId id="2147483678" r:id="rId11"/>
    <p:sldLayoutId id="2147483682" r:id="rId12"/>
    <p:sldLayoutId id="2147483698" r:id="rId13"/>
    <p:sldLayoutId id="2147483695" r:id="rId14"/>
    <p:sldLayoutId id="2147483694" r:id="rId15"/>
    <p:sldLayoutId id="2147483662" r:id="rId16"/>
    <p:sldLayoutId id="2147483663" r:id="rId17"/>
    <p:sldLayoutId id="2147483665" r:id="rId18"/>
    <p:sldLayoutId id="2147483696" r:id="rId19"/>
    <p:sldLayoutId id="2147483699" r:id="rId20"/>
    <p:sldLayoutId id="2147483655" r:id="rId21"/>
  </p:sldLayoutIdLst>
  <p:hf hdr="0" dt="0"/>
  <p:txStyles>
    <p:titleStyle>
      <a:lvl1pPr algn="l" defTabSz="914400" rtl="0" eaLnBrk="1" latinLnBrk="0" hangingPunct="1">
        <a:lnSpc>
          <a:spcPct val="90000"/>
        </a:lnSpc>
        <a:spcBef>
          <a:spcPct val="0"/>
        </a:spcBef>
        <a:buNone/>
        <a:defRPr sz="4400" b="1" i="0" kern="1200">
          <a:solidFill>
            <a:schemeClr val="accent1"/>
          </a:solidFill>
          <a:latin typeface="Buckeye Serif 2 Black" pitchFamily="2" charset="77"/>
          <a:ea typeface="Buckeye Serif 2 Black" pitchFamily="2" charset="77"/>
          <a:cs typeface="+mj-cs"/>
        </a:defRPr>
      </a:lvl1pPr>
    </p:titleStyle>
    <p:bodyStyle>
      <a:lvl1pPr marL="0" indent="0" algn="l" defTabSz="914400" rtl="0" eaLnBrk="1" latinLnBrk="0" hangingPunct="1">
        <a:lnSpc>
          <a:spcPct val="90000"/>
        </a:lnSpc>
        <a:spcBef>
          <a:spcPts val="1000"/>
        </a:spcBef>
        <a:buClr>
          <a:schemeClr val="accent1"/>
        </a:buClr>
        <a:buFont typeface="Arial" panose="020B0604020202020204" pitchFamily="34" charset="0"/>
        <a:buNone/>
        <a:defRPr sz="2400" b="0" i="0" kern="1200">
          <a:solidFill>
            <a:srgbClr val="212325"/>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chemeClr val="accent1"/>
        </a:buClr>
        <a:buSzPct val="110000"/>
        <a:buFont typeface="Arial" panose="020B0604020202020204" pitchFamily="34" charset="0"/>
        <a:buChar char="•"/>
        <a:defRPr sz="2200" b="0" i="0" kern="1200">
          <a:solidFill>
            <a:srgbClr val="212325"/>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chemeClr val="accent1"/>
        </a:buClr>
        <a:buSzPct val="90000"/>
        <a:buFont typeface="Courier New" panose="02070309020205020404" pitchFamily="49" charset="0"/>
        <a:buChar char="o"/>
        <a:defRPr sz="2000" b="0" i="0" kern="1200">
          <a:solidFill>
            <a:srgbClr val="212325"/>
          </a:solidFill>
          <a:latin typeface="Buckeye Sans 2" pitchFamily="2" charset="77"/>
          <a:ea typeface="+mn-ea"/>
          <a:cs typeface="+mn-cs"/>
        </a:defRPr>
      </a:lvl3pPr>
      <a:lvl4pPr marL="1600200" indent="-228600" algn="l" defTabSz="914400" rtl="0" eaLnBrk="1" latinLnBrk="0" hangingPunct="1">
        <a:lnSpc>
          <a:spcPct val="90000"/>
        </a:lnSpc>
        <a:spcBef>
          <a:spcPts val="500"/>
        </a:spcBef>
        <a:buClr>
          <a:schemeClr val="accent1"/>
        </a:buClr>
        <a:buFont typeface="Arial" panose="020B0604020202020204" pitchFamily="34" charset="0"/>
        <a:buChar char="•"/>
        <a:defRPr sz="1800" b="0" i="0" kern="1200">
          <a:solidFill>
            <a:srgbClr val="212325"/>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hyperlink" Target="ttps://policies.osu.edu/sites/default/files/documents/2025/12/faculty-annual-review-policy.pdf" TargetMode="Externa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hyperlink" Target="https://compliance.osu.edu/focus-areas/sb1" TargetMode="External"/><Relationship Id="rId7" Type="http://schemas.openxmlformats.org/officeDocument/2006/relationships/hyperlink" Target="https://trustees.osu.edu/bylaws-and-rules/3335-5" TargetMode="External"/><Relationship Id="rId2" Type="http://schemas.openxmlformats.org/officeDocument/2006/relationships/hyperlink" Target="https://faculty.osu.edu/facultyinstructor-open-office-hours?check_logged_in=1" TargetMode="External"/><Relationship Id="rId1" Type="http://schemas.openxmlformats.org/officeDocument/2006/relationships/slideLayout" Target="../slideLayouts/slideLayout7.xml"/><Relationship Id="rId6" Type="http://schemas.openxmlformats.org/officeDocument/2006/relationships/hyperlink" Target="https://faculty.osu.edu/faculty-support/faculty-development/annual-reviews" TargetMode="External"/><Relationship Id="rId5" Type="http://schemas.openxmlformats.org/officeDocument/2006/relationships/hyperlink" Target="mailto:https://faculty.osu.edu/faculty-support/faculty-development/annual-reviews" TargetMode="External"/><Relationship Id="rId4" Type="http://schemas.openxmlformats.org/officeDocument/2006/relationships/hyperlink" Target="https://policies.osu.edu/sites/default/files/documents/2025/09/faculty-annual-review-policy.pdf"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D31A3E-F190-B81E-E226-C9A769EC692D}"/>
              </a:ext>
            </a:extLst>
          </p:cNvPr>
          <p:cNvSpPr>
            <a:spLocks noGrp="1"/>
          </p:cNvSpPr>
          <p:nvPr>
            <p:ph type="ctrTitle"/>
          </p:nvPr>
        </p:nvSpPr>
        <p:spPr/>
        <p:txBody>
          <a:bodyPr>
            <a:normAutofit/>
          </a:bodyPr>
          <a:lstStyle/>
          <a:p>
            <a:r>
              <a:rPr lang="en-US" sz="4800" dirty="0"/>
              <a:t>Conducting Annual Reviews</a:t>
            </a:r>
          </a:p>
        </p:txBody>
      </p:sp>
      <p:pic>
        <p:nvPicPr>
          <p:cNvPr id="8" name="Picture Placeholder 7" descr="A walkway with trees and the Ohio State emblem ">
            <a:extLst>
              <a:ext uri="{FF2B5EF4-FFF2-40B4-BE49-F238E27FC236}">
                <a16:creationId xmlns:a16="http://schemas.microsoft.com/office/drawing/2014/main" id="{5B581F0C-CB78-BDD9-781D-C5ACA2D19313}"/>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16694" t="32425" b="23551"/>
          <a:stretch/>
        </p:blipFill>
        <p:spPr>
          <a:xfrm>
            <a:off x="0" y="0"/>
            <a:ext cx="12191998" cy="4297680"/>
          </a:xfrm>
        </p:spPr>
      </p:pic>
      <p:sp>
        <p:nvSpPr>
          <p:cNvPr id="4" name="Text Placeholder 3">
            <a:extLst>
              <a:ext uri="{FF2B5EF4-FFF2-40B4-BE49-F238E27FC236}">
                <a16:creationId xmlns:a16="http://schemas.microsoft.com/office/drawing/2014/main" id="{2BB1A674-EC9E-EE85-27FD-8DA258189306}"/>
              </a:ext>
            </a:extLst>
          </p:cNvPr>
          <p:cNvSpPr>
            <a:spLocks noGrp="1"/>
          </p:cNvSpPr>
          <p:nvPr>
            <p:ph type="body" idx="1"/>
          </p:nvPr>
        </p:nvSpPr>
        <p:spPr/>
        <p:txBody>
          <a:bodyPr/>
          <a:lstStyle/>
          <a:p>
            <a:r>
              <a:rPr lang="en-US" dirty="0"/>
              <a:t>Autumn 2025</a:t>
            </a:r>
          </a:p>
        </p:txBody>
      </p:sp>
    </p:spTree>
    <p:extLst>
      <p:ext uri="{BB962C8B-B14F-4D97-AF65-F5344CB8AC3E}">
        <p14:creationId xmlns:p14="http://schemas.microsoft.com/office/powerpoint/2010/main" val="388355762"/>
      </p:ext>
    </p:extLst>
  </p:cSld>
  <p:clrMapOvr>
    <a:masterClrMapping/>
  </p:clrMapOvr>
  <mc:AlternateContent xmlns:mc="http://schemas.openxmlformats.org/markup-compatibility/2006" xmlns:p14="http://schemas.microsoft.com/office/powerpoint/2010/main">
    <mc:Choice Requires="p14">
      <p:transition spd="slow" p14:dur="2000" advTm="53166"/>
    </mc:Choice>
    <mc:Fallback xmlns="">
      <p:transition spd="slow" advTm="5316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8C85894-D30E-7BEF-0B31-5A183B9AA730}"/>
              </a:ext>
            </a:extLst>
          </p:cNvPr>
          <p:cNvSpPr>
            <a:spLocks noGrp="1"/>
          </p:cNvSpPr>
          <p:nvPr>
            <p:ph type="title"/>
          </p:nvPr>
        </p:nvSpPr>
        <p:spPr/>
        <p:txBody>
          <a:bodyPr/>
          <a:lstStyle/>
          <a:p>
            <a:r>
              <a:rPr lang="en-US" dirty="0"/>
              <a:t>Agenda</a:t>
            </a:r>
          </a:p>
        </p:txBody>
      </p:sp>
      <p:sp>
        <p:nvSpPr>
          <p:cNvPr id="7" name="Text Placeholder 6">
            <a:extLst>
              <a:ext uri="{FF2B5EF4-FFF2-40B4-BE49-F238E27FC236}">
                <a16:creationId xmlns:a16="http://schemas.microsoft.com/office/drawing/2014/main" id="{2D91A5B8-AB9A-B467-1063-8526F66C8ADC}"/>
              </a:ext>
            </a:extLst>
          </p:cNvPr>
          <p:cNvSpPr>
            <a:spLocks noGrp="1"/>
          </p:cNvSpPr>
          <p:nvPr>
            <p:ph type="body" sz="quarter" idx="29"/>
          </p:nvPr>
        </p:nvSpPr>
        <p:spPr/>
        <p:txBody>
          <a:bodyPr>
            <a:normAutofit fontScale="77500" lnSpcReduction="20000"/>
          </a:bodyPr>
          <a:lstStyle/>
          <a:p>
            <a:endParaRPr lang="en-US"/>
          </a:p>
        </p:txBody>
      </p:sp>
      <p:sp>
        <p:nvSpPr>
          <p:cNvPr id="6" name="Content Placeholder 5">
            <a:extLst>
              <a:ext uri="{FF2B5EF4-FFF2-40B4-BE49-F238E27FC236}">
                <a16:creationId xmlns:a16="http://schemas.microsoft.com/office/drawing/2014/main" id="{23A2BA87-4F80-BBDB-7361-ECDBD402B633}"/>
              </a:ext>
            </a:extLst>
          </p:cNvPr>
          <p:cNvSpPr>
            <a:spLocks noGrp="1"/>
          </p:cNvSpPr>
          <p:nvPr>
            <p:ph idx="1"/>
          </p:nvPr>
        </p:nvSpPr>
        <p:spPr/>
        <p:txBody>
          <a:bodyPr/>
          <a:lstStyle/>
          <a:p>
            <a:pPr marL="457200" indent="-457200">
              <a:buFont typeface="+mj-lt"/>
              <a:buAutoNum type="arabicPeriod"/>
            </a:pPr>
            <a:r>
              <a:rPr lang="en-US" dirty="0"/>
              <a:t>Background</a:t>
            </a:r>
          </a:p>
          <a:p>
            <a:pPr marL="457200" indent="-457200">
              <a:buFont typeface="+mj-lt"/>
              <a:buAutoNum type="arabicPeriod"/>
            </a:pPr>
            <a:r>
              <a:rPr lang="en-US" dirty="0"/>
              <a:t>Policy Comparisons</a:t>
            </a:r>
          </a:p>
          <a:p>
            <a:pPr marL="457200" indent="-457200">
              <a:buFont typeface="+mj-lt"/>
              <a:buAutoNum type="arabicPeriod"/>
            </a:pPr>
            <a:r>
              <a:rPr lang="en-US" dirty="0"/>
              <a:t>Process Walk Through</a:t>
            </a:r>
          </a:p>
          <a:p>
            <a:pPr marL="457200" indent="-457200">
              <a:buFont typeface="+mj-lt"/>
              <a:buAutoNum type="arabicPeriod"/>
            </a:pPr>
            <a:r>
              <a:rPr lang="en-US" dirty="0"/>
              <a:t>General Considerations</a:t>
            </a:r>
          </a:p>
          <a:p>
            <a:pPr marL="457200" indent="-457200">
              <a:buFont typeface="+mj-lt"/>
              <a:buAutoNum type="arabicPeriod"/>
            </a:pPr>
            <a:r>
              <a:rPr lang="en-US" dirty="0"/>
              <a:t>Steps Needed to Complete BEFORE Beginning Process This Year</a:t>
            </a:r>
          </a:p>
          <a:p>
            <a:pPr marL="457200" indent="-457200">
              <a:buFont typeface="+mj-lt"/>
              <a:buAutoNum type="arabicPeriod"/>
            </a:pPr>
            <a:r>
              <a:rPr lang="en-US" dirty="0"/>
              <a:t>To Do Before December 2026</a:t>
            </a:r>
          </a:p>
          <a:p>
            <a:pPr marL="457200" indent="-457200">
              <a:buFont typeface="+mj-lt"/>
              <a:buAutoNum type="arabicPeriod"/>
            </a:pPr>
            <a:r>
              <a:rPr lang="en-US" dirty="0"/>
              <a:t>Resources</a:t>
            </a:r>
          </a:p>
        </p:txBody>
      </p:sp>
    </p:spTree>
    <p:extLst>
      <p:ext uri="{BB962C8B-B14F-4D97-AF65-F5344CB8AC3E}">
        <p14:creationId xmlns:p14="http://schemas.microsoft.com/office/powerpoint/2010/main" val="3108399399"/>
      </p:ext>
    </p:extLst>
  </p:cSld>
  <p:clrMapOvr>
    <a:masterClrMapping/>
  </p:clrMapOvr>
  <mc:AlternateContent xmlns:mc="http://schemas.openxmlformats.org/markup-compatibility/2006" xmlns:p14="http://schemas.microsoft.com/office/powerpoint/2010/main">
    <mc:Choice Requires="p14">
      <p:transition spd="slow" p14:dur="2000" advTm="50766"/>
    </mc:Choice>
    <mc:Fallback xmlns="">
      <p:transition spd="slow" advTm="50766"/>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533BE-97E7-2DD8-CADB-058D36BC87A1}"/>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7989512-0D03-38D7-F54C-73E982FE21FF}"/>
              </a:ext>
            </a:extLst>
          </p:cNvPr>
          <p:cNvSpPr>
            <a:spLocks noGrp="1"/>
          </p:cNvSpPr>
          <p:nvPr>
            <p:ph type="sldNum" sz="quarter" idx="12"/>
          </p:nvPr>
        </p:nvSpPr>
        <p:spPr/>
        <p:txBody>
          <a:bodyPr/>
          <a:lstStyle/>
          <a:p>
            <a:fld id="{DFA4CD3D-26C8-47FF-8D13-9B32BAAB4735}" type="slidenum">
              <a:rPr lang="en-US" smtClean="0"/>
              <a:t>3</a:t>
            </a:fld>
            <a:endParaRPr lang="en-US"/>
          </a:p>
        </p:txBody>
      </p:sp>
      <p:sp>
        <p:nvSpPr>
          <p:cNvPr id="4" name="Text Placeholder 3">
            <a:extLst>
              <a:ext uri="{FF2B5EF4-FFF2-40B4-BE49-F238E27FC236}">
                <a16:creationId xmlns:a16="http://schemas.microsoft.com/office/drawing/2014/main" id="{745BF924-F734-F3A0-82B4-F054086F2249}"/>
              </a:ext>
            </a:extLst>
          </p:cNvPr>
          <p:cNvSpPr>
            <a:spLocks noGrp="1"/>
          </p:cNvSpPr>
          <p:nvPr>
            <p:ph type="body" sz="quarter" idx="29"/>
          </p:nvPr>
        </p:nvSpPr>
        <p:spPr/>
        <p:txBody>
          <a:bodyPr>
            <a:normAutofit fontScale="77500" lnSpcReduction="20000"/>
          </a:bodyPr>
          <a:lstStyle/>
          <a:p>
            <a:endParaRPr lang="en-US"/>
          </a:p>
        </p:txBody>
      </p:sp>
      <p:sp>
        <p:nvSpPr>
          <p:cNvPr id="2" name="Title 1">
            <a:extLst>
              <a:ext uri="{FF2B5EF4-FFF2-40B4-BE49-F238E27FC236}">
                <a16:creationId xmlns:a16="http://schemas.microsoft.com/office/drawing/2014/main" id="{0BE6FA0F-832B-F3E7-1671-178243E205E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AB66B3CD-C18A-A723-601E-39EC264A34D9}"/>
              </a:ext>
            </a:extLst>
          </p:cNvPr>
          <p:cNvSpPr>
            <a:spLocks noGrp="1"/>
          </p:cNvSpPr>
          <p:nvPr>
            <p:ph idx="1"/>
          </p:nvPr>
        </p:nvSpPr>
        <p:spPr/>
        <p:txBody>
          <a:bodyPr/>
          <a:lstStyle/>
          <a:p>
            <a:pPr lvl="0"/>
            <a:r>
              <a:rPr lang="en-US" dirty="0"/>
              <a:t>SB 1 required the Board of Trustees to enact and update several policies, including</a:t>
            </a:r>
          </a:p>
          <a:p>
            <a:pPr marL="342900" lvl="0" indent="-342900">
              <a:buFont typeface="Arial" panose="020B0604020202020204" pitchFamily="34" charset="0"/>
              <a:buChar char="•"/>
            </a:pPr>
            <a:r>
              <a:rPr lang="en-US" dirty="0"/>
              <a:t>Faculty annual review</a:t>
            </a:r>
          </a:p>
          <a:p>
            <a:pPr marL="342900" lvl="0" indent="-342900">
              <a:buFont typeface="Arial" panose="020B0604020202020204" pitchFamily="34" charset="0"/>
              <a:buChar char="•"/>
            </a:pPr>
            <a:r>
              <a:rPr lang="en-US" dirty="0"/>
              <a:t>Post-tenure review process </a:t>
            </a:r>
          </a:p>
          <a:p>
            <a:pPr marL="342900" lvl="0" indent="-342900">
              <a:buFont typeface="Arial" panose="020B0604020202020204" pitchFamily="34" charset="0"/>
              <a:buChar char="•"/>
            </a:pPr>
            <a:r>
              <a:rPr lang="en-US" dirty="0"/>
              <a:t>Updated workload</a:t>
            </a:r>
          </a:p>
          <a:p>
            <a:pPr marL="342900" lvl="0" indent="-342900">
              <a:buFont typeface="Arial" panose="020B0604020202020204" pitchFamily="34" charset="0"/>
              <a:buChar char="•"/>
            </a:pPr>
            <a:endParaRPr lang="en-US" dirty="0"/>
          </a:p>
          <a:p>
            <a:pPr lvl="0"/>
            <a:r>
              <a:rPr lang="en-US" dirty="0">
                <a:solidFill>
                  <a:srgbClr val="C00000"/>
                </a:solidFill>
              </a:rPr>
              <a:t>This training will focus on implementing the UPDATED annual review</a:t>
            </a:r>
          </a:p>
          <a:p>
            <a:pPr lvl="0"/>
            <a:r>
              <a:rPr lang="en-US" dirty="0">
                <a:solidFill>
                  <a:srgbClr val="C00000"/>
                </a:solidFill>
              </a:rPr>
              <a:t>policy</a:t>
            </a:r>
          </a:p>
          <a:p>
            <a:pPr lvl="0"/>
            <a:endParaRPr lang="en-US" b="1" dirty="0"/>
          </a:p>
          <a:p>
            <a:pPr lvl="0"/>
            <a:endParaRPr lang="en-US" b="1" dirty="0"/>
          </a:p>
          <a:p>
            <a:pPr lvl="0"/>
            <a:endParaRPr lang="en-US" dirty="0"/>
          </a:p>
        </p:txBody>
      </p:sp>
      <p:sp>
        <p:nvSpPr>
          <p:cNvPr id="5" name="Footer Placeholder 4">
            <a:extLst>
              <a:ext uri="{FF2B5EF4-FFF2-40B4-BE49-F238E27FC236}">
                <a16:creationId xmlns:a16="http://schemas.microsoft.com/office/drawing/2014/main" id="{12C37DDC-7231-CB2A-7404-4B65EFB449E6}"/>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34601577"/>
      </p:ext>
    </p:extLst>
  </p:cSld>
  <p:clrMapOvr>
    <a:masterClrMapping/>
  </p:clrMapOvr>
  <mc:AlternateContent xmlns:mc="http://schemas.openxmlformats.org/markup-compatibility/2006" xmlns:p14="http://schemas.microsoft.com/office/powerpoint/2010/main">
    <mc:Choice Requires="p14">
      <p:transition spd="slow" p14:dur="2000" advTm="24666"/>
    </mc:Choice>
    <mc:Fallback xmlns="">
      <p:transition spd="slow" advTm="2466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39897C-9A41-2A93-99B7-C1948521CA05}"/>
              </a:ext>
            </a:extLst>
          </p:cNvPr>
          <p:cNvSpPr>
            <a:spLocks noGrp="1"/>
          </p:cNvSpPr>
          <p:nvPr>
            <p:ph type="ctrTitle"/>
          </p:nvPr>
        </p:nvSpPr>
        <p:spPr/>
        <p:txBody>
          <a:bodyPr/>
          <a:lstStyle/>
          <a:p>
            <a:r>
              <a:rPr lang="en-US" dirty="0"/>
              <a:t>Why do we conduct annual reviews? </a:t>
            </a:r>
          </a:p>
        </p:txBody>
      </p:sp>
      <p:sp>
        <p:nvSpPr>
          <p:cNvPr id="6" name="Text Placeholder 5">
            <a:extLst>
              <a:ext uri="{FF2B5EF4-FFF2-40B4-BE49-F238E27FC236}">
                <a16:creationId xmlns:a16="http://schemas.microsoft.com/office/drawing/2014/main" id="{FE760F98-1BAE-A422-6C89-C6F0907C904E}"/>
              </a:ext>
            </a:extLst>
          </p:cNvPr>
          <p:cNvSpPr>
            <a:spLocks noGrp="1"/>
          </p:cNvSpPr>
          <p:nvPr>
            <p:ph type="body" idx="1"/>
          </p:nvPr>
        </p:nvSpPr>
        <p:spPr/>
        <p:txBody>
          <a:bodyPr/>
          <a:lstStyle/>
          <a:p>
            <a:endParaRPr lang="en-US"/>
          </a:p>
        </p:txBody>
      </p:sp>
      <p:sp>
        <p:nvSpPr>
          <p:cNvPr id="2" name="Slide Number Placeholder 1">
            <a:extLst>
              <a:ext uri="{FF2B5EF4-FFF2-40B4-BE49-F238E27FC236}">
                <a16:creationId xmlns:a16="http://schemas.microsoft.com/office/drawing/2014/main" id="{1C0DCAE6-7E3C-ACD1-1BCB-90EB3810CCF5}"/>
              </a:ext>
            </a:extLst>
          </p:cNvPr>
          <p:cNvSpPr>
            <a:spLocks noGrp="1"/>
          </p:cNvSpPr>
          <p:nvPr>
            <p:ph type="sldNum" sz="quarter" idx="4294967295"/>
          </p:nvPr>
        </p:nvSpPr>
        <p:spPr>
          <a:xfrm>
            <a:off x="11695113" y="6305550"/>
            <a:ext cx="496887" cy="365125"/>
          </a:xfrm>
        </p:spPr>
        <p:txBody>
          <a:bodyPr/>
          <a:lstStyle/>
          <a:p>
            <a:fld id="{DFA4CD3D-26C8-47FF-8D13-9B32BAAB4735}" type="slidenum">
              <a:rPr lang="en-US" smtClean="0"/>
              <a:t>4</a:t>
            </a:fld>
            <a:endParaRPr lang="en-US"/>
          </a:p>
        </p:txBody>
      </p:sp>
    </p:spTree>
    <p:extLst>
      <p:ext uri="{BB962C8B-B14F-4D97-AF65-F5344CB8AC3E}">
        <p14:creationId xmlns:p14="http://schemas.microsoft.com/office/powerpoint/2010/main" val="2280891502"/>
      </p:ext>
    </p:extLst>
  </p:cSld>
  <p:clrMapOvr>
    <a:masterClrMapping/>
  </p:clrMapOvr>
  <mc:AlternateContent xmlns:mc="http://schemas.openxmlformats.org/markup-compatibility/2006" xmlns:p14="http://schemas.microsoft.com/office/powerpoint/2010/main">
    <mc:Choice Requires="p14">
      <p:transition spd="slow" p14:dur="2000" advTm="129643"/>
    </mc:Choice>
    <mc:Fallback xmlns="">
      <p:transition spd="slow" advTm="129643"/>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16BB679-4CCD-ADF9-30ED-33DF7D739F38}"/>
              </a:ext>
            </a:extLst>
          </p:cNvPr>
          <p:cNvSpPr>
            <a:spLocks noGrp="1"/>
          </p:cNvSpPr>
          <p:nvPr>
            <p:ph type="sldNum" sz="quarter" idx="12"/>
          </p:nvPr>
        </p:nvSpPr>
        <p:spPr/>
        <p:txBody>
          <a:bodyPr/>
          <a:lstStyle/>
          <a:p>
            <a:fld id="{DFA4CD3D-26C8-47FF-8D13-9B32BAAB4735}" type="slidenum">
              <a:rPr lang="en-US" smtClean="0"/>
              <a:t>5</a:t>
            </a:fld>
            <a:endParaRPr lang="en-US"/>
          </a:p>
        </p:txBody>
      </p:sp>
      <p:sp>
        <p:nvSpPr>
          <p:cNvPr id="3" name="Title 2">
            <a:extLst>
              <a:ext uri="{FF2B5EF4-FFF2-40B4-BE49-F238E27FC236}">
                <a16:creationId xmlns:a16="http://schemas.microsoft.com/office/drawing/2014/main" id="{88EA9F7E-5380-868C-5582-CCC0ABE5FAB2}"/>
              </a:ext>
            </a:extLst>
          </p:cNvPr>
          <p:cNvSpPr>
            <a:spLocks noGrp="1"/>
          </p:cNvSpPr>
          <p:nvPr>
            <p:ph type="title"/>
          </p:nvPr>
        </p:nvSpPr>
        <p:spPr/>
        <p:txBody>
          <a:bodyPr/>
          <a:lstStyle/>
          <a:p>
            <a:r>
              <a:rPr lang="en-US" dirty="0"/>
              <a:t>Policy Comparisons</a:t>
            </a:r>
          </a:p>
        </p:txBody>
      </p:sp>
      <p:sp>
        <p:nvSpPr>
          <p:cNvPr id="6" name="Text Placeholder 5">
            <a:extLst>
              <a:ext uri="{FF2B5EF4-FFF2-40B4-BE49-F238E27FC236}">
                <a16:creationId xmlns:a16="http://schemas.microsoft.com/office/drawing/2014/main" id="{9A6D62FF-0E6E-46A0-711E-C901B13934A2}"/>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55AAFFC2-3630-225A-D557-F9FE5E248D1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87061483"/>
      </p:ext>
    </p:extLst>
  </p:cSld>
  <p:clrMapOvr>
    <a:masterClrMapping/>
  </p:clrMapOvr>
  <mc:AlternateContent xmlns:mc="http://schemas.openxmlformats.org/markup-compatibility/2006" xmlns:p14="http://schemas.microsoft.com/office/powerpoint/2010/main">
    <mc:Choice Requires="p14">
      <p:transition spd="slow" p14:dur="2000" advTm="3100"/>
    </mc:Choice>
    <mc:Fallback xmlns="">
      <p:transition spd="slow" advTm="31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5254D-DB59-C89E-03ED-C21BB6B74BDA}"/>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CE1917F-7D60-686B-C45C-44D4E0B3DAC2}"/>
              </a:ext>
            </a:extLst>
          </p:cNvPr>
          <p:cNvSpPr>
            <a:spLocks noGrp="1"/>
          </p:cNvSpPr>
          <p:nvPr>
            <p:ph type="sldNum" sz="quarter" idx="12"/>
          </p:nvPr>
        </p:nvSpPr>
        <p:spPr/>
        <p:txBody>
          <a:bodyPr/>
          <a:lstStyle/>
          <a:p>
            <a:fld id="{DFA4CD3D-26C8-47FF-8D13-9B32BAAB4735}" type="slidenum">
              <a:rPr lang="en-US" smtClean="0"/>
              <a:t>6</a:t>
            </a:fld>
            <a:endParaRPr lang="en-US"/>
          </a:p>
        </p:txBody>
      </p:sp>
      <p:sp>
        <p:nvSpPr>
          <p:cNvPr id="2" name="Title 1">
            <a:extLst>
              <a:ext uri="{FF2B5EF4-FFF2-40B4-BE49-F238E27FC236}">
                <a16:creationId xmlns:a16="http://schemas.microsoft.com/office/drawing/2014/main" id="{61F42CA7-8650-1FB2-75AE-3C8AA89E855E}"/>
              </a:ext>
            </a:extLst>
          </p:cNvPr>
          <p:cNvSpPr>
            <a:spLocks noGrp="1"/>
          </p:cNvSpPr>
          <p:nvPr>
            <p:ph type="title"/>
          </p:nvPr>
        </p:nvSpPr>
        <p:spPr/>
        <p:txBody>
          <a:bodyPr/>
          <a:lstStyle/>
          <a:p>
            <a:r>
              <a:rPr lang="en-US" dirty="0"/>
              <a:t>Faculty Annual Review—Old Policy</a:t>
            </a:r>
          </a:p>
        </p:txBody>
      </p:sp>
      <p:sp>
        <p:nvSpPr>
          <p:cNvPr id="15" name="Text Placeholder 14">
            <a:extLst>
              <a:ext uri="{FF2B5EF4-FFF2-40B4-BE49-F238E27FC236}">
                <a16:creationId xmlns:a16="http://schemas.microsoft.com/office/drawing/2014/main" id="{2B59639C-8F4C-73E4-C148-FEF3DFD0604D}"/>
              </a:ext>
            </a:extLst>
          </p:cNvPr>
          <p:cNvSpPr>
            <a:spLocks noGrp="1"/>
          </p:cNvSpPr>
          <p:nvPr>
            <p:ph type="body" sz="quarter" idx="29"/>
          </p:nvPr>
        </p:nvSpPr>
        <p:spPr/>
        <p:txBody>
          <a:bodyPr>
            <a:normAutofit fontScale="77500" lnSpcReduction="20000"/>
          </a:bodyPr>
          <a:lstStyle/>
          <a:p>
            <a:endParaRPr lang="en-US"/>
          </a:p>
        </p:txBody>
      </p:sp>
      <p:sp>
        <p:nvSpPr>
          <p:cNvPr id="14" name="Content Placeholder 13">
            <a:extLst>
              <a:ext uri="{FF2B5EF4-FFF2-40B4-BE49-F238E27FC236}">
                <a16:creationId xmlns:a16="http://schemas.microsoft.com/office/drawing/2014/main" id="{349B7D48-DF47-C069-D586-CE1C05D11FD9}"/>
              </a:ext>
            </a:extLst>
          </p:cNvPr>
          <p:cNvSpPr>
            <a:spLocks noGrp="1"/>
          </p:cNvSpPr>
          <p:nvPr>
            <p:ph idx="1"/>
          </p:nvPr>
        </p:nvSpPr>
        <p:spPr/>
        <p:txBody>
          <a:bodyPr numCol="1">
            <a:normAutofit/>
          </a:bodyPr>
          <a:lstStyle/>
          <a:p>
            <a:pPr marL="342900" indent="-342900">
              <a:buFont typeface="Arial" panose="020B0604020202020204" pitchFamily="34" charset="0"/>
              <a:buChar char="•"/>
            </a:pPr>
            <a:r>
              <a:rPr lang="en-US" dirty="0"/>
              <a:t>Annual review for all compensated faculty</a:t>
            </a:r>
          </a:p>
          <a:p>
            <a:pPr marL="342900" indent="-342900">
              <a:buFont typeface="Arial" panose="020B0604020202020204" pitchFamily="34" charset="0"/>
              <a:buChar char="•"/>
            </a:pPr>
            <a:r>
              <a:rPr lang="en-US" dirty="0"/>
              <a:t>Required written assessment</a:t>
            </a:r>
          </a:p>
          <a:p>
            <a:pPr marL="342900" indent="-342900">
              <a:buFont typeface="Arial" panose="020B0604020202020204" pitchFamily="34" charset="0"/>
              <a:buChar char="•"/>
            </a:pPr>
            <a:r>
              <a:rPr lang="en-US" dirty="0"/>
              <a:t>Required face-to-face meeting with all probationary faculty</a:t>
            </a:r>
          </a:p>
          <a:p>
            <a:pPr marL="342900" indent="-342900">
              <a:buFont typeface="Arial" panose="020B0604020202020204" pitchFamily="34" charset="0"/>
              <a:buChar char="•"/>
            </a:pPr>
            <a:r>
              <a:rPr lang="en-US" dirty="0"/>
              <a:t>Opportunity to provide written comments</a:t>
            </a:r>
          </a:p>
          <a:p>
            <a:pPr marL="342900" indent="-342900">
              <a:buFont typeface="Arial" panose="020B0604020202020204" pitchFamily="34" charset="0"/>
              <a:buChar char="•"/>
            </a:pPr>
            <a:r>
              <a:rPr lang="en-US" dirty="0"/>
              <a:t>Reviews due by 5/15 or 7/1</a:t>
            </a:r>
          </a:p>
        </p:txBody>
      </p:sp>
      <p:sp>
        <p:nvSpPr>
          <p:cNvPr id="5" name="Footer Placeholder 4">
            <a:extLst>
              <a:ext uri="{FF2B5EF4-FFF2-40B4-BE49-F238E27FC236}">
                <a16:creationId xmlns:a16="http://schemas.microsoft.com/office/drawing/2014/main" id="{AE02D7A0-9656-A644-FAF9-4F20243AA7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31534650"/>
      </p:ext>
    </p:extLst>
  </p:cSld>
  <p:clrMapOvr>
    <a:masterClrMapping/>
  </p:clrMapOvr>
  <mc:AlternateContent xmlns:mc="http://schemas.openxmlformats.org/markup-compatibility/2006" xmlns:p14="http://schemas.microsoft.com/office/powerpoint/2010/main">
    <mc:Choice Requires="p14">
      <p:transition spd="slow" p14:dur="2000" advTm="23000"/>
    </mc:Choice>
    <mc:Fallback xmlns="">
      <p:transition spd="slow" advTm="2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F75B6-8743-1DA3-342C-24E52CA3FB4E}"/>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D113C1D-6FEB-6952-B918-E18D497527B3}"/>
              </a:ext>
            </a:extLst>
          </p:cNvPr>
          <p:cNvSpPr>
            <a:spLocks noGrp="1"/>
          </p:cNvSpPr>
          <p:nvPr>
            <p:ph type="sldNum" sz="quarter" idx="12"/>
          </p:nvPr>
        </p:nvSpPr>
        <p:spPr/>
        <p:txBody>
          <a:bodyPr/>
          <a:lstStyle/>
          <a:p>
            <a:fld id="{DFA4CD3D-26C8-47FF-8D13-9B32BAAB4735}" type="slidenum">
              <a:rPr lang="en-US" smtClean="0"/>
              <a:t>7</a:t>
            </a:fld>
            <a:endParaRPr lang="en-US"/>
          </a:p>
        </p:txBody>
      </p:sp>
      <p:sp>
        <p:nvSpPr>
          <p:cNvPr id="2" name="Title 1">
            <a:extLst>
              <a:ext uri="{FF2B5EF4-FFF2-40B4-BE49-F238E27FC236}">
                <a16:creationId xmlns:a16="http://schemas.microsoft.com/office/drawing/2014/main" id="{B7609E57-05CB-2B42-B0E4-AD6CFFBBF060}"/>
              </a:ext>
            </a:extLst>
          </p:cNvPr>
          <p:cNvSpPr>
            <a:spLocks noGrp="1"/>
          </p:cNvSpPr>
          <p:nvPr>
            <p:ph type="title"/>
          </p:nvPr>
        </p:nvSpPr>
        <p:spPr/>
        <p:txBody>
          <a:bodyPr/>
          <a:lstStyle/>
          <a:p>
            <a:r>
              <a:rPr lang="en-US" dirty="0"/>
              <a:t>Faculty Annual Review—Interim Policy</a:t>
            </a:r>
          </a:p>
        </p:txBody>
      </p:sp>
      <p:sp>
        <p:nvSpPr>
          <p:cNvPr id="15" name="Text Placeholder 14">
            <a:extLst>
              <a:ext uri="{FF2B5EF4-FFF2-40B4-BE49-F238E27FC236}">
                <a16:creationId xmlns:a16="http://schemas.microsoft.com/office/drawing/2014/main" id="{0D97F2B1-53D2-B854-1FB6-96CDD50C1382}"/>
              </a:ext>
            </a:extLst>
          </p:cNvPr>
          <p:cNvSpPr>
            <a:spLocks noGrp="1"/>
          </p:cNvSpPr>
          <p:nvPr>
            <p:ph type="body" sz="quarter" idx="29"/>
          </p:nvPr>
        </p:nvSpPr>
        <p:spPr/>
        <p:txBody>
          <a:bodyPr>
            <a:normAutofit fontScale="77500" lnSpcReduction="20000"/>
          </a:bodyPr>
          <a:lstStyle/>
          <a:p>
            <a:endParaRPr lang="en-US"/>
          </a:p>
        </p:txBody>
      </p:sp>
      <p:sp>
        <p:nvSpPr>
          <p:cNvPr id="14" name="Content Placeholder 13">
            <a:extLst>
              <a:ext uri="{FF2B5EF4-FFF2-40B4-BE49-F238E27FC236}">
                <a16:creationId xmlns:a16="http://schemas.microsoft.com/office/drawing/2014/main" id="{ADBE3105-AB1F-9DF8-901F-336E00F1A532}"/>
              </a:ext>
            </a:extLst>
          </p:cNvPr>
          <p:cNvSpPr>
            <a:spLocks noGrp="1"/>
          </p:cNvSpPr>
          <p:nvPr>
            <p:ph idx="1"/>
          </p:nvPr>
        </p:nvSpPr>
        <p:spPr/>
        <p:txBody>
          <a:bodyPr numCol="1">
            <a:normAutofit fontScale="92500" lnSpcReduction="10000"/>
          </a:bodyPr>
          <a:lstStyle/>
          <a:p>
            <a:pPr marL="342900" indent="-342900">
              <a:buFont typeface="Arial" panose="020B0604020202020204" pitchFamily="34" charset="0"/>
              <a:buChar char="•"/>
            </a:pPr>
            <a:r>
              <a:rPr lang="en-US" dirty="0"/>
              <a:t>Annual review for all compensated faculty</a:t>
            </a:r>
          </a:p>
          <a:p>
            <a:pPr marL="342900" indent="-342900">
              <a:buFont typeface="Arial" panose="020B0604020202020204" pitchFamily="34" charset="0"/>
              <a:buChar char="•"/>
            </a:pPr>
            <a:r>
              <a:rPr lang="en-US" dirty="0"/>
              <a:t>Requires “standardized, objective, and measurable performance metrics”</a:t>
            </a:r>
          </a:p>
          <a:p>
            <a:pPr marL="1028700" lvl="1" indent="-342900"/>
            <a:r>
              <a:rPr lang="en-US" dirty="0"/>
              <a:t>Defined by the unit</a:t>
            </a:r>
          </a:p>
          <a:p>
            <a:pPr marL="342900" indent="-342900">
              <a:buFont typeface="Arial" panose="020B0604020202020204" pitchFamily="34" charset="0"/>
              <a:buChar char="•"/>
            </a:pPr>
            <a:r>
              <a:rPr lang="en-US" dirty="0"/>
              <a:t>Unit defines review period, which determines due date</a:t>
            </a:r>
          </a:p>
          <a:p>
            <a:pPr marL="342900" indent="-342900">
              <a:buFont typeface="Arial" panose="020B0604020202020204" pitchFamily="34" charset="0"/>
              <a:buChar char="•"/>
            </a:pPr>
            <a:r>
              <a:rPr lang="en-US" dirty="0"/>
              <a:t>Added possibility of post-tenure review</a:t>
            </a:r>
          </a:p>
          <a:p>
            <a:pPr marL="342900" indent="-342900">
              <a:buFont typeface="Arial" panose="020B0604020202020204" pitchFamily="34" charset="0"/>
              <a:buChar char="•"/>
            </a:pPr>
            <a:r>
              <a:rPr lang="en-US" dirty="0"/>
              <a:t>Each area of assigned work with at least 5% workload assigned must be evaluated and rated</a:t>
            </a:r>
          </a:p>
          <a:p>
            <a:pPr marL="1028700" lvl="1" indent="-342900"/>
            <a:r>
              <a:rPr lang="en-US" dirty="0"/>
              <a:t>Faculty with full time administrative appointments will be reviewed by their supervisor</a:t>
            </a:r>
          </a:p>
          <a:p>
            <a:pPr marL="342900" indent="-342900">
              <a:buFont typeface="Arial" panose="020B0604020202020204" pitchFamily="34" charset="0"/>
              <a:buChar char="•"/>
            </a:pPr>
            <a:r>
              <a:rPr lang="en-US" dirty="0"/>
              <a:t>Ratings must include “exceeds expectations,” “meets expectations,” </a:t>
            </a:r>
            <a:br>
              <a:rPr lang="en-US" dirty="0"/>
            </a:br>
            <a:r>
              <a:rPr lang="en-US" dirty="0"/>
              <a:t>“does not meet expectations”</a:t>
            </a:r>
          </a:p>
          <a:p>
            <a:pPr marL="1028700" lvl="1" indent="-342900"/>
            <a:r>
              <a:rPr lang="en-US" dirty="0"/>
              <a:t>Units are to define and may add up to two additional defined ratings</a:t>
            </a:r>
          </a:p>
        </p:txBody>
      </p:sp>
      <p:sp>
        <p:nvSpPr>
          <p:cNvPr id="5" name="Footer Placeholder 4">
            <a:extLst>
              <a:ext uri="{FF2B5EF4-FFF2-40B4-BE49-F238E27FC236}">
                <a16:creationId xmlns:a16="http://schemas.microsoft.com/office/drawing/2014/main" id="{B3C4110D-9FAC-E0B7-E276-FEE2BEA37AE8}"/>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57587492"/>
      </p:ext>
    </p:extLst>
  </p:cSld>
  <p:clrMapOvr>
    <a:masterClrMapping/>
  </p:clrMapOvr>
  <mc:AlternateContent xmlns:mc="http://schemas.openxmlformats.org/markup-compatibility/2006" xmlns:p14="http://schemas.microsoft.com/office/powerpoint/2010/main">
    <mc:Choice Requires="p14">
      <p:transition spd="slow" p14:dur="2000" advTm="98066"/>
    </mc:Choice>
    <mc:Fallback xmlns="">
      <p:transition spd="slow" advTm="9806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87E98-CE2F-55A8-A81F-C95E66A775FC}"/>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8222A-EEB0-1B05-22F0-DDAB8816757F}"/>
              </a:ext>
            </a:extLst>
          </p:cNvPr>
          <p:cNvSpPr>
            <a:spLocks noGrp="1"/>
          </p:cNvSpPr>
          <p:nvPr>
            <p:ph type="sldNum" sz="quarter" idx="12"/>
          </p:nvPr>
        </p:nvSpPr>
        <p:spPr/>
        <p:txBody>
          <a:bodyPr/>
          <a:lstStyle/>
          <a:p>
            <a:fld id="{DFA4CD3D-26C8-47FF-8D13-9B32BAAB4735}" type="slidenum">
              <a:rPr lang="en-US" smtClean="0"/>
              <a:t>8</a:t>
            </a:fld>
            <a:endParaRPr lang="en-US"/>
          </a:p>
        </p:txBody>
      </p:sp>
      <p:sp>
        <p:nvSpPr>
          <p:cNvPr id="2" name="Title 1">
            <a:extLst>
              <a:ext uri="{FF2B5EF4-FFF2-40B4-BE49-F238E27FC236}">
                <a16:creationId xmlns:a16="http://schemas.microsoft.com/office/drawing/2014/main" id="{A132E883-F5B6-53BF-052E-26C5C00028CD}"/>
              </a:ext>
            </a:extLst>
          </p:cNvPr>
          <p:cNvSpPr>
            <a:spLocks noGrp="1"/>
          </p:cNvSpPr>
          <p:nvPr>
            <p:ph type="title"/>
          </p:nvPr>
        </p:nvSpPr>
        <p:spPr/>
        <p:txBody>
          <a:bodyPr/>
          <a:lstStyle/>
          <a:p>
            <a:r>
              <a:rPr lang="en-US" dirty="0"/>
              <a:t>Faculty Annual Review—Interim Policy</a:t>
            </a:r>
          </a:p>
        </p:txBody>
      </p:sp>
      <p:sp>
        <p:nvSpPr>
          <p:cNvPr id="15" name="Text Placeholder 14">
            <a:extLst>
              <a:ext uri="{FF2B5EF4-FFF2-40B4-BE49-F238E27FC236}">
                <a16:creationId xmlns:a16="http://schemas.microsoft.com/office/drawing/2014/main" id="{4F134354-11F3-E00D-C13C-8E059B64CB7E}"/>
              </a:ext>
            </a:extLst>
          </p:cNvPr>
          <p:cNvSpPr>
            <a:spLocks noGrp="1"/>
          </p:cNvSpPr>
          <p:nvPr>
            <p:ph type="body" sz="quarter" idx="29"/>
          </p:nvPr>
        </p:nvSpPr>
        <p:spPr/>
        <p:txBody>
          <a:bodyPr>
            <a:normAutofit fontScale="77500" lnSpcReduction="20000"/>
          </a:bodyPr>
          <a:lstStyle/>
          <a:p>
            <a:endParaRPr lang="en-US"/>
          </a:p>
        </p:txBody>
      </p:sp>
      <p:sp>
        <p:nvSpPr>
          <p:cNvPr id="14" name="Content Placeholder 13">
            <a:extLst>
              <a:ext uri="{FF2B5EF4-FFF2-40B4-BE49-F238E27FC236}">
                <a16:creationId xmlns:a16="http://schemas.microsoft.com/office/drawing/2014/main" id="{4E8F060A-37C0-2C76-144C-4496AAEA12ED}"/>
              </a:ext>
            </a:extLst>
          </p:cNvPr>
          <p:cNvSpPr>
            <a:spLocks noGrp="1"/>
          </p:cNvSpPr>
          <p:nvPr>
            <p:ph idx="1"/>
          </p:nvPr>
        </p:nvSpPr>
        <p:spPr/>
        <p:txBody>
          <a:bodyPr numCol="1">
            <a:normAutofit lnSpcReduction="10000"/>
          </a:bodyPr>
          <a:lstStyle/>
          <a:p>
            <a:pPr marL="342900" indent="-342900">
              <a:buFont typeface="Arial" panose="020B0604020202020204" pitchFamily="34" charset="0"/>
              <a:buChar char="•"/>
            </a:pPr>
            <a:r>
              <a:rPr lang="en-US" dirty="0"/>
              <a:t>Student evaluations must account for 25% of the teaching component</a:t>
            </a:r>
          </a:p>
          <a:p>
            <a:pPr marL="342900" indent="-342900">
              <a:buFont typeface="Arial" panose="020B0604020202020204" pitchFamily="34" charset="0"/>
              <a:buChar char="•"/>
            </a:pPr>
            <a:r>
              <a:rPr lang="en-US" dirty="0"/>
              <a:t>Opportunity to provide written comments at TIU level</a:t>
            </a:r>
          </a:p>
          <a:p>
            <a:pPr marL="342900" indent="-342900">
              <a:buFont typeface="Arial" panose="020B0604020202020204" pitchFamily="34" charset="0"/>
              <a:buChar char="•"/>
            </a:pPr>
            <a:r>
              <a:rPr lang="en-US" dirty="0"/>
              <a:t>One annual review will be generated for all faculty, including regional campus faculty and faculty with joint appointments</a:t>
            </a:r>
          </a:p>
          <a:p>
            <a:pPr marL="342900" indent="-342900">
              <a:buFont typeface="Arial" panose="020B0604020202020204" pitchFamily="34" charset="0"/>
              <a:buChar char="•"/>
            </a:pPr>
            <a:r>
              <a:rPr lang="en-US" dirty="0"/>
              <a:t>Deans are to provide an agreement or disagreement with ratings</a:t>
            </a:r>
          </a:p>
          <a:p>
            <a:pPr marL="342900" indent="-342900">
              <a:buFont typeface="Arial" panose="020B0604020202020204" pitchFamily="34" charset="0"/>
              <a:buChar char="•"/>
            </a:pPr>
            <a:r>
              <a:rPr lang="en-US" dirty="0"/>
              <a:t>Any disagreements are decided by the provost</a:t>
            </a:r>
          </a:p>
          <a:p>
            <a:pPr marL="342900" indent="-342900">
              <a:buFont typeface="Arial" panose="020B0604020202020204" pitchFamily="34" charset="0"/>
              <a:buChar char="•"/>
            </a:pPr>
            <a:r>
              <a:rPr lang="en-US" dirty="0"/>
              <a:t>Provides an appeals process if a faculty member disagrees with a rating decision</a:t>
            </a:r>
          </a:p>
          <a:p>
            <a:pPr marL="342900" indent="-342900">
              <a:buFont typeface="Arial" panose="020B0604020202020204" pitchFamily="34" charset="0"/>
              <a:buChar char="•"/>
            </a:pPr>
            <a:r>
              <a:rPr lang="en-US" dirty="0"/>
              <a:t>Annual review outcomes could lead to a post-tenure review</a:t>
            </a:r>
          </a:p>
          <a:p>
            <a:pPr marL="342900" indent="-342900">
              <a:buFont typeface="Arial" panose="020B0604020202020204" pitchFamily="34" charset="0"/>
              <a:buChar char="•"/>
            </a:pPr>
            <a:r>
              <a:rPr lang="en-US" dirty="0"/>
              <a:t>All annual reviews to be forwarded to OAA</a:t>
            </a:r>
          </a:p>
          <a:p>
            <a:pPr marL="342900" indent="-342900">
              <a:buFont typeface="Arial" panose="020B0604020202020204" pitchFamily="34" charset="0"/>
              <a:buChar char="•"/>
            </a:pPr>
            <a:endParaRPr lang="en-US" dirty="0"/>
          </a:p>
        </p:txBody>
      </p:sp>
      <p:sp>
        <p:nvSpPr>
          <p:cNvPr id="5" name="Footer Placeholder 4">
            <a:extLst>
              <a:ext uri="{FF2B5EF4-FFF2-40B4-BE49-F238E27FC236}">
                <a16:creationId xmlns:a16="http://schemas.microsoft.com/office/drawing/2014/main" id="{A1E1B10F-ABB1-6C61-E5BA-AE8E58D5E7A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63800933"/>
      </p:ext>
    </p:extLst>
  </p:cSld>
  <p:clrMapOvr>
    <a:masterClrMapping/>
  </p:clrMapOvr>
  <mc:AlternateContent xmlns:mc="http://schemas.openxmlformats.org/markup-compatibility/2006" xmlns:p14="http://schemas.microsoft.com/office/powerpoint/2010/main">
    <mc:Choice Requires="p14">
      <p:transition spd="slow" p14:dur="2000" advTm="125766"/>
    </mc:Choice>
    <mc:Fallback xmlns="">
      <p:transition spd="slow" advTm="12576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02B72A-A934-D543-6154-C866B655DCDA}"/>
              </a:ext>
            </a:extLst>
          </p:cNvPr>
          <p:cNvSpPr>
            <a:spLocks noGrp="1"/>
          </p:cNvSpPr>
          <p:nvPr>
            <p:ph type="sldNum" sz="quarter" idx="12"/>
          </p:nvPr>
        </p:nvSpPr>
        <p:spPr/>
        <p:txBody>
          <a:bodyPr/>
          <a:lstStyle/>
          <a:p>
            <a:fld id="{DFA4CD3D-26C8-47FF-8D13-9B32BAAB4735}" type="slidenum">
              <a:rPr lang="en-US" smtClean="0"/>
              <a:t>9</a:t>
            </a:fld>
            <a:endParaRPr lang="en-US"/>
          </a:p>
        </p:txBody>
      </p:sp>
      <p:sp>
        <p:nvSpPr>
          <p:cNvPr id="7" name="Title 6">
            <a:extLst>
              <a:ext uri="{FF2B5EF4-FFF2-40B4-BE49-F238E27FC236}">
                <a16:creationId xmlns:a16="http://schemas.microsoft.com/office/drawing/2014/main" id="{E14F5039-2DA7-5365-C93D-AF458E437009}"/>
              </a:ext>
            </a:extLst>
          </p:cNvPr>
          <p:cNvSpPr>
            <a:spLocks noGrp="1"/>
          </p:cNvSpPr>
          <p:nvPr>
            <p:ph type="title"/>
          </p:nvPr>
        </p:nvSpPr>
        <p:spPr/>
        <p:txBody>
          <a:bodyPr/>
          <a:lstStyle/>
          <a:p>
            <a:r>
              <a:rPr lang="en-US"/>
              <a:t>Process Walk Through</a:t>
            </a:r>
            <a:endParaRPr lang="en-US" dirty="0"/>
          </a:p>
        </p:txBody>
      </p:sp>
      <p:sp>
        <p:nvSpPr>
          <p:cNvPr id="3" name="Text Placeholder 2">
            <a:extLst>
              <a:ext uri="{FF2B5EF4-FFF2-40B4-BE49-F238E27FC236}">
                <a16:creationId xmlns:a16="http://schemas.microsoft.com/office/drawing/2014/main" id="{3AEE675C-E213-809F-B302-74AFA2B011FA}"/>
              </a:ext>
            </a:extLst>
          </p:cNvPr>
          <p:cNvSpPr>
            <a:spLocks noGrp="1"/>
          </p:cNvSpPr>
          <p:nvPr>
            <p:ph type="body" idx="1"/>
          </p:nvPr>
        </p:nvSpPr>
        <p:spPr/>
        <p:txBody>
          <a:bodyPr/>
          <a:lstStyle/>
          <a:p>
            <a:endParaRPr lang="en-US"/>
          </a:p>
        </p:txBody>
      </p:sp>
      <p:sp>
        <p:nvSpPr>
          <p:cNvPr id="6" name="Footer Placeholder 5">
            <a:extLst>
              <a:ext uri="{FF2B5EF4-FFF2-40B4-BE49-F238E27FC236}">
                <a16:creationId xmlns:a16="http://schemas.microsoft.com/office/drawing/2014/main" id="{51B79DF1-FABF-3795-369E-E8F5C257365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70580517"/>
      </p:ext>
    </p:extLst>
  </p:cSld>
  <p:clrMapOvr>
    <a:masterClrMapping/>
  </p:clrMapOvr>
  <mc:AlternateContent xmlns:mc="http://schemas.openxmlformats.org/markup-compatibility/2006" xmlns:p14="http://schemas.microsoft.com/office/powerpoint/2010/main">
    <mc:Choice Requires="p14">
      <p:transition spd="slow" p14:dur="2000" advTm="3533"/>
    </mc:Choice>
    <mc:Fallback xmlns="">
      <p:transition spd="slow" advTm="353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3537217-079A-2D96-0097-A5B921E8BF76}"/>
              </a:ext>
            </a:extLst>
          </p:cNvPr>
          <p:cNvSpPr>
            <a:spLocks noGrp="1"/>
          </p:cNvSpPr>
          <p:nvPr>
            <p:ph type="sldNum" sz="quarter" idx="12"/>
          </p:nvPr>
        </p:nvSpPr>
        <p:spPr/>
        <p:txBody>
          <a:bodyPr/>
          <a:lstStyle/>
          <a:p>
            <a:fld id="{DFA4CD3D-26C8-47FF-8D13-9B32BAAB4735}" type="slidenum">
              <a:rPr lang="en-US" smtClean="0"/>
              <a:t>10</a:t>
            </a:fld>
            <a:endParaRPr lang="en-US"/>
          </a:p>
        </p:txBody>
      </p:sp>
      <p:sp>
        <p:nvSpPr>
          <p:cNvPr id="5" name="Title 4">
            <a:extLst>
              <a:ext uri="{FF2B5EF4-FFF2-40B4-BE49-F238E27FC236}">
                <a16:creationId xmlns:a16="http://schemas.microsoft.com/office/drawing/2014/main" id="{FFAA902A-D41F-FC4C-29C9-1EE145D6F03B}"/>
              </a:ext>
            </a:extLst>
          </p:cNvPr>
          <p:cNvSpPr>
            <a:spLocks noGrp="1"/>
          </p:cNvSpPr>
          <p:nvPr>
            <p:ph type="title"/>
          </p:nvPr>
        </p:nvSpPr>
        <p:spPr>
          <a:xfrm>
            <a:off x="396873" y="898954"/>
            <a:ext cx="11398253" cy="447183"/>
          </a:xfrm>
        </p:spPr>
        <p:txBody>
          <a:bodyPr>
            <a:normAutofit fontScale="90000"/>
          </a:bodyPr>
          <a:lstStyle/>
          <a:p>
            <a:r>
              <a:rPr lang="en-US" dirty="0"/>
              <a:t>Process Overview</a:t>
            </a:r>
          </a:p>
        </p:txBody>
      </p:sp>
      <p:sp>
        <p:nvSpPr>
          <p:cNvPr id="7" name="Text Placeholder 6">
            <a:extLst>
              <a:ext uri="{FF2B5EF4-FFF2-40B4-BE49-F238E27FC236}">
                <a16:creationId xmlns:a16="http://schemas.microsoft.com/office/drawing/2014/main" id="{2AE2D862-AA84-CAE6-8CA4-AA30EEDE6ABB}"/>
              </a:ext>
            </a:extLst>
          </p:cNvPr>
          <p:cNvSpPr>
            <a:spLocks noGrp="1"/>
          </p:cNvSpPr>
          <p:nvPr>
            <p:ph type="body" sz="quarter" idx="29"/>
          </p:nvPr>
        </p:nvSpPr>
        <p:spPr/>
        <p:txBody>
          <a:bodyPr>
            <a:noAutofit/>
          </a:bodyPr>
          <a:lstStyle/>
          <a:p>
            <a:r>
              <a:rPr lang="en-US" dirty="0"/>
              <a:t>OVERVIEW</a:t>
            </a:r>
          </a:p>
        </p:txBody>
      </p:sp>
      <p:sp>
        <p:nvSpPr>
          <p:cNvPr id="6" name="Content Placeholder 5">
            <a:extLst>
              <a:ext uri="{FF2B5EF4-FFF2-40B4-BE49-F238E27FC236}">
                <a16:creationId xmlns:a16="http://schemas.microsoft.com/office/drawing/2014/main" id="{17AC195A-2AE0-E11B-CA51-A171B07CD9BE}"/>
              </a:ext>
            </a:extLst>
          </p:cNvPr>
          <p:cNvSpPr>
            <a:spLocks noGrp="1"/>
          </p:cNvSpPr>
          <p:nvPr>
            <p:ph idx="1"/>
          </p:nvPr>
        </p:nvSpPr>
        <p:spPr>
          <a:xfrm>
            <a:off x="396873" y="1552673"/>
            <a:ext cx="11398254" cy="4537202"/>
          </a:xfrm>
        </p:spPr>
        <p:txBody>
          <a:bodyPr>
            <a:normAutofit/>
          </a:bodyPr>
          <a:lstStyle/>
          <a:p>
            <a:pPr marL="457200" indent="-457200">
              <a:buFont typeface="+mj-lt"/>
              <a:buAutoNum type="arabicPeriod"/>
            </a:pPr>
            <a:r>
              <a:rPr lang="en-US" dirty="0"/>
              <a:t>Faculty member submits materials</a:t>
            </a:r>
          </a:p>
          <a:p>
            <a:pPr marL="457200" indent="-457200">
              <a:buFont typeface="+mj-lt"/>
              <a:buAutoNum type="arabicPeriod"/>
            </a:pPr>
            <a:r>
              <a:rPr lang="en-US" dirty="0"/>
              <a:t>(Eligible faculty review and provide recommendations to reviewer)</a:t>
            </a:r>
          </a:p>
          <a:p>
            <a:pPr marL="457200" indent="-457200">
              <a:buFont typeface="+mj-lt"/>
              <a:buAutoNum type="arabicPeriod"/>
            </a:pPr>
            <a:r>
              <a:rPr lang="en-US" dirty="0"/>
              <a:t>Written annual review drafted</a:t>
            </a:r>
          </a:p>
          <a:p>
            <a:pPr marL="457200" indent="-457200">
              <a:buFont typeface="+mj-lt"/>
              <a:buAutoNum type="arabicPeriod"/>
            </a:pPr>
            <a:r>
              <a:rPr lang="en-US" dirty="0"/>
              <a:t>Meetings occur</a:t>
            </a:r>
          </a:p>
          <a:p>
            <a:pPr marL="457200" indent="-457200">
              <a:buFont typeface="+mj-lt"/>
              <a:buAutoNum type="arabicPeriod"/>
            </a:pPr>
            <a:r>
              <a:rPr lang="en-US" dirty="0"/>
              <a:t>Written annual review finalized</a:t>
            </a:r>
          </a:p>
          <a:p>
            <a:pPr marL="457200" indent="-457200">
              <a:buFont typeface="+mj-lt"/>
              <a:buAutoNum type="arabicPeriod"/>
            </a:pPr>
            <a:r>
              <a:rPr lang="en-US" dirty="0"/>
              <a:t>Comments Process</a:t>
            </a:r>
          </a:p>
          <a:p>
            <a:pPr marL="457200" indent="-457200">
              <a:buFont typeface="+mj-lt"/>
              <a:buAutoNum type="arabicPeriod"/>
            </a:pPr>
            <a:r>
              <a:rPr lang="en-US" dirty="0"/>
              <a:t>(Appeal)</a:t>
            </a:r>
          </a:p>
          <a:p>
            <a:pPr marL="457200" indent="-457200">
              <a:buFont typeface="+mj-lt"/>
              <a:buAutoNum type="arabicPeriod"/>
            </a:pPr>
            <a:r>
              <a:rPr lang="en-US" dirty="0"/>
              <a:t>Dean reviews and approves or disapproves ratings</a:t>
            </a:r>
          </a:p>
          <a:p>
            <a:pPr marL="457200" indent="-457200">
              <a:buFont typeface="+mj-lt"/>
              <a:buAutoNum type="arabicPeriod"/>
            </a:pPr>
            <a:r>
              <a:rPr lang="en-US" dirty="0"/>
              <a:t>(Appeal)</a:t>
            </a:r>
          </a:p>
          <a:p>
            <a:pPr marL="457200" indent="-457200">
              <a:buFont typeface="+mj-lt"/>
              <a:buAutoNum type="arabicPeriod"/>
            </a:pPr>
            <a:r>
              <a:rPr lang="en-US" dirty="0"/>
              <a:t>Provost review and makes any needed final decisions</a:t>
            </a:r>
          </a:p>
        </p:txBody>
      </p:sp>
      <p:sp>
        <p:nvSpPr>
          <p:cNvPr id="4" name="Footer Placeholder 3">
            <a:extLst>
              <a:ext uri="{FF2B5EF4-FFF2-40B4-BE49-F238E27FC236}">
                <a16:creationId xmlns:a16="http://schemas.microsoft.com/office/drawing/2014/main" id="{1624D024-5869-B077-F302-905BD1F146AF}"/>
              </a:ext>
            </a:extLst>
          </p:cNvPr>
          <p:cNvSpPr>
            <a:spLocks noGrp="1"/>
          </p:cNvSpPr>
          <p:nvPr>
            <p:ph type="ftr" sz="quarter" idx="11"/>
          </p:nvPr>
        </p:nvSpPr>
        <p:spPr/>
        <p:txBody>
          <a:bodyPr/>
          <a:lstStyle/>
          <a:p>
            <a:r>
              <a:rPr lang="en-US" sz="1800" dirty="0"/>
              <a:t>Parenthetical steps may occur but are not required</a:t>
            </a:r>
          </a:p>
        </p:txBody>
      </p:sp>
    </p:spTree>
    <p:extLst>
      <p:ext uri="{BB962C8B-B14F-4D97-AF65-F5344CB8AC3E}">
        <p14:creationId xmlns:p14="http://schemas.microsoft.com/office/powerpoint/2010/main" val="1676349515"/>
      </p:ext>
    </p:extLst>
  </p:cSld>
  <p:clrMapOvr>
    <a:masterClrMapping/>
  </p:clrMapOvr>
  <mc:AlternateContent xmlns:mc="http://schemas.openxmlformats.org/markup-compatibility/2006" xmlns:p14="http://schemas.microsoft.com/office/powerpoint/2010/main">
    <mc:Choice Requires="p14">
      <p:transition spd="slow" p14:dur="2000" advTm="53866"/>
    </mc:Choice>
    <mc:Fallback xmlns="">
      <p:transition spd="slow" advTm="5386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a:extLst>
            <a:ext uri="{FF2B5EF4-FFF2-40B4-BE49-F238E27FC236}">
              <a16:creationId xmlns:a16="http://schemas.microsoft.com/office/drawing/2014/main" id="{55408F89-B9DF-DFE1-09A4-7E8BE0E2F46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20945D-C8D5-15AF-4328-B093F7A4BA7F}"/>
              </a:ext>
            </a:extLst>
          </p:cNvPr>
          <p:cNvSpPr>
            <a:spLocks noGrp="1"/>
          </p:cNvSpPr>
          <p:nvPr>
            <p:ph type="sldNum" sz="quarter" idx="12"/>
          </p:nvPr>
        </p:nvSpPr>
        <p:spPr>
          <a:xfrm>
            <a:off x="11297749" y="6304801"/>
            <a:ext cx="497378" cy="365125"/>
          </a:xfrm>
        </p:spPr>
        <p:txBody>
          <a:bodyPr anchor="ctr">
            <a:normAutofit/>
          </a:bodyPr>
          <a:lstStyle/>
          <a:p>
            <a:pPr>
              <a:spcAft>
                <a:spcPts val="600"/>
              </a:spcAft>
            </a:pPr>
            <a:fld id="{DFA4CD3D-26C8-47FF-8D13-9B32BAAB4735}" type="slidenum">
              <a:rPr lang="en-US" smtClean="0"/>
              <a:pPr>
                <a:spcAft>
                  <a:spcPts val="600"/>
                </a:spcAft>
              </a:pPr>
              <a:t>11</a:t>
            </a:fld>
            <a:endParaRPr lang="en-US"/>
          </a:p>
        </p:txBody>
      </p:sp>
      <p:sp>
        <p:nvSpPr>
          <p:cNvPr id="18" name="Title 2">
            <a:extLst>
              <a:ext uri="{FF2B5EF4-FFF2-40B4-BE49-F238E27FC236}">
                <a16:creationId xmlns:a16="http://schemas.microsoft.com/office/drawing/2014/main" id="{3F527F13-E9D6-133F-F8D4-3300DCCC9E95}"/>
              </a:ext>
            </a:extLst>
          </p:cNvPr>
          <p:cNvSpPr>
            <a:spLocks noGrp="1"/>
          </p:cNvSpPr>
          <p:nvPr>
            <p:ph type="title"/>
          </p:nvPr>
        </p:nvSpPr>
        <p:spPr>
          <a:xfrm>
            <a:off x="690332" y="-1986643"/>
            <a:ext cx="10515600" cy="1796143"/>
          </a:xfrm>
        </p:spPr>
        <p:txBody>
          <a:bodyPr/>
          <a:lstStyle/>
          <a:p>
            <a:endParaRPr lang="en-US"/>
          </a:p>
        </p:txBody>
      </p:sp>
      <p:sp>
        <p:nvSpPr>
          <p:cNvPr id="4" name="Text Placeholder 3">
            <a:extLst>
              <a:ext uri="{FF2B5EF4-FFF2-40B4-BE49-F238E27FC236}">
                <a16:creationId xmlns:a16="http://schemas.microsoft.com/office/drawing/2014/main" id="{2BC7BB79-C53A-C286-56A7-DBCC2039F2C4}"/>
              </a:ext>
            </a:extLst>
          </p:cNvPr>
          <p:cNvSpPr>
            <a:spLocks noGrp="1"/>
          </p:cNvSpPr>
          <p:nvPr>
            <p:ph type="body" idx="1"/>
            <p:extLst>
              <p:ext uri="{E7BDC344-281C-4309-B0C6-D0EE65EED2A8}">
                <p202:designPr xmlns:p202="http://schemas.microsoft.com/office/powerpoint/2020/02/main">
                  <p202:designTagLst>
                    <p202:designTag name="ARCH:1:CLS" val="LargePlainText"/>
                  </p202:designTagLst>
                </p202:designPr>
              </p:ext>
            </p:extLst>
          </p:nvPr>
        </p:nvSpPr>
        <p:spPr>
          <a:xfrm>
            <a:off x="690332" y="1403616"/>
            <a:ext cx="10515600" cy="4050767"/>
          </a:xfrm>
        </p:spPr>
        <p:txBody>
          <a:bodyPr anchor="ctr">
            <a:normAutofit/>
          </a:bodyPr>
          <a:lstStyle/>
          <a:p>
            <a:pPr indent="0" algn="ctr">
              <a:buNone/>
            </a:pPr>
            <a:r>
              <a:rPr lang="en-US" sz="6200" b="1" i="0" kern="1200" dirty="0">
                <a:solidFill>
                  <a:schemeClr val="bg1"/>
                </a:solidFill>
                <a:latin typeface="Buckeye Sans 2" pitchFamily="2" charset="77"/>
                <a:ea typeface="+mn-ea"/>
                <a:cs typeface="+mn-cs"/>
              </a:rPr>
              <a:t>ALL compensated faculty must receive an annual review—tenure track</a:t>
            </a:r>
            <a:r>
              <a:rPr lang="en-US" sz="6200" b="1" dirty="0"/>
              <a:t>, CTP, research, AND associated</a:t>
            </a:r>
            <a:endParaRPr lang="en-US" sz="6200" b="1" i="0" kern="1200" dirty="0">
              <a:solidFill>
                <a:schemeClr val="bg1"/>
              </a:solidFill>
              <a:latin typeface="Buckeye Sans 2" pitchFamily="2" charset="77"/>
              <a:ea typeface="+mn-ea"/>
              <a:cs typeface="+mn-cs"/>
            </a:endParaRPr>
          </a:p>
        </p:txBody>
      </p:sp>
      <p:sp>
        <p:nvSpPr>
          <p:cNvPr id="20" name="Footer Placeholder 4">
            <a:extLst>
              <a:ext uri="{FF2B5EF4-FFF2-40B4-BE49-F238E27FC236}">
                <a16:creationId xmlns:a16="http://schemas.microsoft.com/office/drawing/2014/main" id="{54392B19-DEC4-AFCE-BE27-6539061F8233}"/>
              </a:ext>
            </a:extLst>
          </p:cNvPr>
          <p:cNvSpPr>
            <a:spLocks noGrp="1"/>
          </p:cNvSpPr>
          <p:nvPr>
            <p:ph type="ftr" sz="quarter" idx="11"/>
          </p:nvPr>
        </p:nvSpPr>
        <p:spPr>
          <a:xfrm>
            <a:off x="4506686" y="6296411"/>
            <a:ext cx="6663152" cy="341657"/>
          </a:xfrm>
        </p:spPr>
        <p:txBody>
          <a:bodyPr/>
          <a:lstStyle/>
          <a:p>
            <a:endParaRPr lang="en-US"/>
          </a:p>
        </p:txBody>
      </p:sp>
    </p:spTree>
    <p:extLst>
      <p:ext uri="{BB962C8B-B14F-4D97-AF65-F5344CB8AC3E}">
        <p14:creationId xmlns:p14="http://schemas.microsoft.com/office/powerpoint/2010/main" val="1519925792"/>
      </p:ext>
    </p:extLst>
  </p:cSld>
  <p:clrMapOvr>
    <a:masterClrMapping/>
  </p:clrMapOvr>
  <mc:AlternateContent xmlns:mc="http://schemas.openxmlformats.org/markup-compatibility/2006" xmlns:p14="http://schemas.microsoft.com/office/powerpoint/2010/main">
    <mc:Choice Requires="p14">
      <p:transition spd="slow" p14:dur="2000" advTm="48966"/>
    </mc:Choice>
    <mc:Fallback xmlns="">
      <p:transition spd="slow" advTm="48966"/>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DF3AA1-9620-E354-2386-60094AE61AE0}"/>
              </a:ext>
            </a:extLst>
          </p:cNvPr>
          <p:cNvSpPr>
            <a:spLocks noGrp="1"/>
          </p:cNvSpPr>
          <p:nvPr>
            <p:ph type="sldNum" sz="quarter" idx="12"/>
          </p:nvPr>
        </p:nvSpPr>
        <p:spPr/>
        <p:txBody>
          <a:bodyPr/>
          <a:lstStyle/>
          <a:p>
            <a:fld id="{DFA4CD3D-26C8-47FF-8D13-9B32BAAB4735}" type="slidenum">
              <a:rPr lang="en-US" smtClean="0"/>
              <a:t>12</a:t>
            </a:fld>
            <a:endParaRPr lang="en-US"/>
          </a:p>
        </p:txBody>
      </p:sp>
      <p:sp>
        <p:nvSpPr>
          <p:cNvPr id="3" name="Title 2">
            <a:extLst>
              <a:ext uri="{FF2B5EF4-FFF2-40B4-BE49-F238E27FC236}">
                <a16:creationId xmlns:a16="http://schemas.microsoft.com/office/drawing/2014/main" id="{F7EA7F02-9D72-1ED4-11A1-8A161F502F8F}"/>
              </a:ext>
            </a:extLst>
          </p:cNvPr>
          <p:cNvSpPr>
            <a:spLocks noGrp="1"/>
          </p:cNvSpPr>
          <p:nvPr>
            <p:ph type="title"/>
          </p:nvPr>
        </p:nvSpPr>
        <p:spPr/>
        <p:txBody>
          <a:bodyPr/>
          <a:lstStyle/>
          <a:p>
            <a:r>
              <a:rPr lang="en-US" dirty="0"/>
              <a:t>Faculty Member Submits Materials</a:t>
            </a:r>
          </a:p>
        </p:txBody>
      </p:sp>
      <p:sp>
        <p:nvSpPr>
          <p:cNvPr id="4" name="Text Placeholder 3">
            <a:extLst>
              <a:ext uri="{FF2B5EF4-FFF2-40B4-BE49-F238E27FC236}">
                <a16:creationId xmlns:a16="http://schemas.microsoft.com/office/drawing/2014/main" id="{0D3E71E2-646A-8165-2724-309D0BE96718}"/>
              </a:ext>
            </a:extLst>
          </p:cNvPr>
          <p:cNvSpPr>
            <a:spLocks noGrp="1"/>
          </p:cNvSpPr>
          <p:nvPr>
            <p:ph type="body" sz="quarter" idx="29"/>
          </p:nvPr>
        </p:nvSpPr>
        <p:spPr/>
        <p:txBody>
          <a:bodyPr>
            <a:noAutofit/>
          </a:bodyPr>
          <a:lstStyle/>
          <a:p>
            <a:r>
              <a:rPr lang="en-US" dirty="0"/>
              <a:t>FACULTY MEMBER</a:t>
            </a:r>
          </a:p>
        </p:txBody>
      </p:sp>
      <p:sp>
        <p:nvSpPr>
          <p:cNvPr id="5" name="Content Placeholder 4">
            <a:extLst>
              <a:ext uri="{FF2B5EF4-FFF2-40B4-BE49-F238E27FC236}">
                <a16:creationId xmlns:a16="http://schemas.microsoft.com/office/drawing/2014/main" id="{EC207C7A-9420-A2C3-67EE-441EEE35B6D9}"/>
              </a:ext>
            </a:extLst>
          </p:cNvPr>
          <p:cNvSpPr>
            <a:spLocks noGrp="1"/>
          </p:cNvSpPr>
          <p:nvPr>
            <p:ph idx="1"/>
          </p:nvPr>
        </p:nvSpPr>
        <p:spPr/>
        <p:txBody>
          <a:bodyPr/>
          <a:lstStyle/>
          <a:p>
            <a:r>
              <a:rPr lang="en-US" dirty="0"/>
              <a:t>What to submit should be defined in each unit’s APT document</a:t>
            </a:r>
          </a:p>
          <a:p>
            <a:pPr marL="342900" indent="-342900">
              <a:buFont typeface="Arial" panose="020B0604020202020204" pitchFamily="34" charset="0"/>
              <a:buChar char="•"/>
            </a:pPr>
            <a:r>
              <a:rPr lang="en-US" dirty="0"/>
              <a:t>At a minimum, this must include information on any area of work with a least 5% time allocated</a:t>
            </a:r>
          </a:p>
          <a:p>
            <a:pPr marL="342900" indent="-342900">
              <a:buFont typeface="Arial" panose="020B0604020202020204" pitchFamily="34" charset="0"/>
              <a:buChar char="•"/>
            </a:pPr>
            <a:r>
              <a:rPr lang="en-US" dirty="0"/>
              <a:t>TIUs must maintain a current curriculum vitae (CV) for all compensated faculty</a:t>
            </a:r>
          </a:p>
          <a:p>
            <a:pPr marL="342900" indent="-342900">
              <a:buFont typeface="Arial" panose="020B0604020202020204" pitchFamily="34" charset="0"/>
              <a:buChar char="•"/>
            </a:pPr>
            <a:r>
              <a:rPr lang="en-US" dirty="0"/>
              <a:t>Assistant and associate professors must submit an updated core dossier annually</a:t>
            </a:r>
          </a:p>
          <a:p>
            <a:endParaRPr lang="en-US" dirty="0"/>
          </a:p>
          <a:p>
            <a:r>
              <a:rPr lang="en-US" dirty="0"/>
              <a:t>All materials are to be submitted to </a:t>
            </a:r>
            <a:r>
              <a:rPr lang="en-US" dirty="0" err="1"/>
              <a:t>Interfolio’s</a:t>
            </a:r>
            <a:r>
              <a:rPr lang="en-US" dirty="0"/>
              <a:t> Review, Promotion, </a:t>
            </a:r>
            <a:br>
              <a:rPr lang="en-US" dirty="0"/>
            </a:br>
            <a:r>
              <a:rPr lang="en-US" dirty="0"/>
              <a:t>and Tenure (RPT) module</a:t>
            </a:r>
          </a:p>
        </p:txBody>
      </p:sp>
      <p:sp>
        <p:nvSpPr>
          <p:cNvPr id="6" name="Footer Placeholder 5">
            <a:extLst>
              <a:ext uri="{FF2B5EF4-FFF2-40B4-BE49-F238E27FC236}">
                <a16:creationId xmlns:a16="http://schemas.microsoft.com/office/drawing/2014/main" id="{02C59CC1-31C2-D8E7-FC0C-63D6670D262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78570586"/>
      </p:ext>
    </p:extLst>
  </p:cSld>
  <p:clrMapOvr>
    <a:masterClrMapping/>
  </p:clrMapOvr>
  <mc:AlternateContent xmlns:mc="http://schemas.openxmlformats.org/markup-compatibility/2006" xmlns:p14="http://schemas.microsoft.com/office/powerpoint/2010/main">
    <mc:Choice Requires="p14">
      <p:transition spd="slow" p14:dur="2000" advTm="105700"/>
    </mc:Choice>
    <mc:Fallback xmlns="">
      <p:transition spd="slow" advTm="1057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C03BCAD-70EE-EF27-5896-5C93322E3DCE}"/>
              </a:ext>
            </a:extLst>
          </p:cNvPr>
          <p:cNvSpPr>
            <a:spLocks noGrp="1"/>
          </p:cNvSpPr>
          <p:nvPr>
            <p:ph type="sldNum" sz="quarter" idx="12"/>
          </p:nvPr>
        </p:nvSpPr>
        <p:spPr/>
        <p:txBody>
          <a:bodyPr/>
          <a:lstStyle/>
          <a:p>
            <a:fld id="{DFA4CD3D-26C8-47FF-8D13-9B32BAAB4735}" type="slidenum">
              <a:rPr lang="en-US" smtClean="0"/>
              <a:t>13</a:t>
            </a:fld>
            <a:endParaRPr lang="en-US"/>
          </a:p>
        </p:txBody>
      </p:sp>
      <p:sp>
        <p:nvSpPr>
          <p:cNvPr id="3" name="Title 2">
            <a:extLst>
              <a:ext uri="{FF2B5EF4-FFF2-40B4-BE49-F238E27FC236}">
                <a16:creationId xmlns:a16="http://schemas.microsoft.com/office/drawing/2014/main" id="{9FB2AB81-9E20-9E9F-22DB-909B11DDE6FC}"/>
              </a:ext>
            </a:extLst>
          </p:cNvPr>
          <p:cNvSpPr>
            <a:spLocks noGrp="1"/>
          </p:cNvSpPr>
          <p:nvPr>
            <p:ph type="title"/>
          </p:nvPr>
        </p:nvSpPr>
        <p:spPr/>
        <p:txBody>
          <a:bodyPr/>
          <a:lstStyle/>
          <a:p>
            <a:r>
              <a:rPr lang="en-US" dirty="0"/>
              <a:t>Eligible Faculty May Review</a:t>
            </a:r>
          </a:p>
        </p:txBody>
      </p:sp>
      <p:sp>
        <p:nvSpPr>
          <p:cNvPr id="4" name="Text Placeholder 3">
            <a:extLst>
              <a:ext uri="{FF2B5EF4-FFF2-40B4-BE49-F238E27FC236}">
                <a16:creationId xmlns:a16="http://schemas.microsoft.com/office/drawing/2014/main" id="{13D2163F-441F-889E-B298-2DD16D1329C8}"/>
              </a:ext>
            </a:extLst>
          </p:cNvPr>
          <p:cNvSpPr>
            <a:spLocks noGrp="1"/>
          </p:cNvSpPr>
          <p:nvPr>
            <p:ph type="body" sz="quarter" idx="29"/>
          </p:nvPr>
        </p:nvSpPr>
        <p:spPr/>
        <p:txBody>
          <a:bodyPr>
            <a:noAutofit/>
          </a:bodyPr>
          <a:lstStyle/>
          <a:p>
            <a:r>
              <a:rPr lang="en-US" dirty="0"/>
              <a:t>(ELIGIBLE FACULTY)</a:t>
            </a:r>
          </a:p>
        </p:txBody>
      </p:sp>
      <p:sp>
        <p:nvSpPr>
          <p:cNvPr id="5" name="Content Placeholder 4">
            <a:extLst>
              <a:ext uri="{FF2B5EF4-FFF2-40B4-BE49-F238E27FC236}">
                <a16:creationId xmlns:a16="http://schemas.microsoft.com/office/drawing/2014/main" id="{24ED407D-8244-AEF1-3E97-A23C00A7BD53}"/>
              </a:ext>
            </a:extLst>
          </p:cNvPr>
          <p:cNvSpPr>
            <a:spLocks noGrp="1"/>
          </p:cNvSpPr>
          <p:nvPr>
            <p:ph idx="1"/>
          </p:nvPr>
        </p:nvSpPr>
        <p:spPr/>
        <p:txBody>
          <a:bodyPr/>
          <a:lstStyle/>
          <a:p>
            <a:r>
              <a:rPr lang="en-US" dirty="0"/>
              <a:t>OAA Recommendations</a:t>
            </a:r>
          </a:p>
          <a:p>
            <a:pPr marL="342900" indent="-342900">
              <a:buFont typeface="Arial" panose="020B0604020202020204" pitchFamily="34" charset="0"/>
              <a:buChar char="•"/>
            </a:pPr>
            <a:r>
              <a:rPr lang="en-US" dirty="0"/>
              <a:t>Annual engagement for probationary faculty</a:t>
            </a:r>
          </a:p>
          <a:p>
            <a:pPr marL="342900" indent="-342900">
              <a:buFont typeface="Arial" panose="020B0604020202020204" pitchFamily="34" charset="0"/>
              <a:buChar char="•"/>
            </a:pPr>
            <a:r>
              <a:rPr lang="en-US" dirty="0"/>
              <a:t>Once every three years for associate professors</a:t>
            </a:r>
            <a:br>
              <a:rPr lang="en-US" dirty="0"/>
            </a:br>
            <a:endParaRPr lang="en-US" dirty="0"/>
          </a:p>
          <a:p>
            <a:r>
              <a:rPr lang="en-US" dirty="0"/>
              <a:t>They may provide feedback on performance and share with the TIU head or designee for inclusion in the annual review review</a:t>
            </a:r>
          </a:p>
          <a:p>
            <a:endParaRPr lang="en-US" dirty="0"/>
          </a:p>
          <a:p>
            <a:r>
              <a:rPr lang="en-US" dirty="0"/>
              <a:t>They are </a:t>
            </a:r>
            <a:r>
              <a:rPr lang="en-US" u="sng" dirty="0"/>
              <a:t>NOT</a:t>
            </a:r>
            <a:r>
              <a:rPr lang="en-US" dirty="0"/>
              <a:t> to provide an additional letter to the faculty member </a:t>
            </a:r>
          </a:p>
        </p:txBody>
      </p:sp>
      <p:sp>
        <p:nvSpPr>
          <p:cNvPr id="6" name="Footer Placeholder 5">
            <a:extLst>
              <a:ext uri="{FF2B5EF4-FFF2-40B4-BE49-F238E27FC236}">
                <a16:creationId xmlns:a16="http://schemas.microsoft.com/office/drawing/2014/main" id="{F626F182-D0FD-2630-A7B9-1C4978BE81C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7778409"/>
      </p:ext>
    </p:extLst>
  </p:cSld>
  <p:clrMapOvr>
    <a:masterClrMapping/>
  </p:clrMapOvr>
  <mc:AlternateContent xmlns:mc="http://schemas.openxmlformats.org/markup-compatibility/2006" xmlns:p14="http://schemas.microsoft.com/office/powerpoint/2010/main">
    <mc:Choice Requires="p14">
      <p:transition spd="slow" p14:dur="2000" advTm="74366"/>
    </mc:Choice>
    <mc:Fallback xmlns="">
      <p:transition spd="slow" advTm="7436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86F668-B807-383E-6198-40FEBEF6CBE6}"/>
              </a:ext>
            </a:extLst>
          </p:cNvPr>
          <p:cNvSpPr>
            <a:spLocks noGrp="1"/>
          </p:cNvSpPr>
          <p:nvPr>
            <p:ph type="sldNum" sz="quarter" idx="12"/>
          </p:nvPr>
        </p:nvSpPr>
        <p:spPr/>
        <p:txBody>
          <a:bodyPr/>
          <a:lstStyle/>
          <a:p>
            <a:fld id="{DFA4CD3D-26C8-47FF-8D13-9B32BAAB4735}" type="slidenum">
              <a:rPr lang="en-US" smtClean="0"/>
              <a:t>14</a:t>
            </a:fld>
            <a:endParaRPr lang="en-US"/>
          </a:p>
        </p:txBody>
      </p:sp>
      <p:sp>
        <p:nvSpPr>
          <p:cNvPr id="3" name="Title 2">
            <a:extLst>
              <a:ext uri="{FF2B5EF4-FFF2-40B4-BE49-F238E27FC236}">
                <a16:creationId xmlns:a16="http://schemas.microsoft.com/office/drawing/2014/main" id="{20A929BD-6168-17A3-0508-536875B4E35E}"/>
              </a:ext>
            </a:extLst>
          </p:cNvPr>
          <p:cNvSpPr>
            <a:spLocks noGrp="1"/>
          </p:cNvSpPr>
          <p:nvPr>
            <p:ph type="title"/>
          </p:nvPr>
        </p:nvSpPr>
        <p:spPr/>
        <p:txBody>
          <a:bodyPr/>
          <a:lstStyle/>
          <a:p>
            <a:r>
              <a:rPr lang="en-US" dirty="0"/>
              <a:t>“Department Chair”</a:t>
            </a:r>
          </a:p>
        </p:txBody>
      </p:sp>
      <p:sp>
        <p:nvSpPr>
          <p:cNvPr id="4" name="Text Placeholder 3">
            <a:extLst>
              <a:ext uri="{FF2B5EF4-FFF2-40B4-BE49-F238E27FC236}">
                <a16:creationId xmlns:a16="http://schemas.microsoft.com/office/drawing/2014/main" id="{F38B6334-8B7E-9B57-5E79-B981812ED602}"/>
              </a:ext>
            </a:extLst>
          </p:cNvPr>
          <p:cNvSpPr>
            <a:spLocks noGrp="1"/>
          </p:cNvSpPr>
          <p:nvPr>
            <p:ph type="body" sz="quarter" idx="29"/>
          </p:nvPr>
        </p:nvSpPr>
        <p:spPr/>
        <p:txBody>
          <a:bodyPr>
            <a:noAutofit/>
          </a:bodyPr>
          <a:lstStyle/>
          <a:p>
            <a:r>
              <a:rPr lang="en-US" dirty="0"/>
              <a:t>TIU HEAD OR DESIGNEE</a:t>
            </a:r>
          </a:p>
        </p:txBody>
      </p:sp>
      <p:sp>
        <p:nvSpPr>
          <p:cNvPr id="5" name="Content Placeholder 4">
            <a:extLst>
              <a:ext uri="{FF2B5EF4-FFF2-40B4-BE49-F238E27FC236}">
                <a16:creationId xmlns:a16="http://schemas.microsoft.com/office/drawing/2014/main" id="{40127347-CBE6-016C-7B1A-5640ECD35895}"/>
              </a:ext>
            </a:extLst>
          </p:cNvPr>
          <p:cNvSpPr>
            <a:spLocks noGrp="1"/>
          </p:cNvSpPr>
          <p:nvPr>
            <p:ph idx="1"/>
          </p:nvPr>
        </p:nvSpPr>
        <p:spPr/>
        <p:txBody>
          <a:bodyPr>
            <a:normAutofit/>
          </a:bodyPr>
          <a:lstStyle/>
          <a:p>
            <a:r>
              <a:rPr lang="en-US" dirty="0"/>
              <a:t>Definition of “department chair”</a:t>
            </a:r>
          </a:p>
          <a:p>
            <a:pPr marL="342900" indent="-342900">
              <a:buFont typeface="Arial" panose="020B0604020202020204" pitchFamily="34" charset="0"/>
              <a:buChar char="•"/>
            </a:pPr>
            <a:r>
              <a:rPr lang="en-US" dirty="0"/>
              <a:t>TIU in departments and schools (i.e., department chair, school director)</a:t>
            </a:r>
          </a:p>
          <a:p>
            <a:pPr marL="342900" indent="-342900">
              <a:buFont typeface="Arial" panose="020B0604020202020204" pitchFamily="34" charset="0"/>
              <a:buChar char="•"/>
            </a:pPr>
            <a:r>
              <a:rPr lang="en-US" dirty="0"/>
              <a:t>Associate dean in colleges that are the TIU or designee </a:t>
            </a:r>
          </a:p>
          <a:p>
            <a:pPr marL="342900" indent="-342900">
              <a:buFont typeface="Arial" panose="020B0604020202020204" pitchFamily="34" charset="0"/>
              <a:buChar char="•"/>
            </a:pPr>
            <a:r>
              <a:rPr lang="en-US" dirty="0"/>
              <a:t>Regional campus dean/director or designee</a:t>
            </a:r>
          </a:p>
          <a:p>
            <a:pPr marL="342900" indent="-342900">
              <a:buFont typeface="Arial" panose="020B0604020202020204" pitchFamily="34" charset="0"/>
              <a:buChar char="•"/>
            </a:pPr>
            <a:endParaRPr lang="en-US" dirty="0"/>
          </a:p>
          <a:p>
            <a:r>
              <a:rPr lang="en-US" dirty="0"/>
              <a:t>Delegation allowed to only the following roles:</a:t>
            </a:r>
          </a:p>
          <a:p>
            <a:pPr marL="342900" indent="-342900">
              <a:buFont typeface="Arial" panose="020B0604020202020204" pitchFamily="34" charset="0"/>
              <a:buChar char="•"/>
            </a:pPr>
            <a:r>
              <a:rPr lang="en-US" dirty="0"/>
              <a:t>Associate chairs/deans, vice chairs/deans, division chairs/directors</a:t>
            </a:r>
          </a:p>
          <a:p>
            <a:endParaRPr lang="en-US" dirty="0"/>
          </a:p>
        </p:txBody>
      </p:sp>
      <p:sp>
        <p:nvSpPr>
          <p:cNvPr id="6" name="Footer Placeholder 5">
            <a:extLst>
              <a:ext uri="{FF2B5EF4-FFF2-40B4-BE49-F238E27FC236}">
                <a16:creationId xmlns:a16="http://schemas.microsoft.com/office/drawing/2014/main" id="{F3A3016C-C8C1-DE3E-40EA-50E3D5A1B909}"/>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74828015"/>
      </p:ext>
    </p:extLst>
  </p:cSld>
  <p:clrMapOvr>
    <a:masterClrMapping/>
  </p:clrMapOvr>
  <mc:AlternateContent xmlns:mc="http://schemas.openxmlformats.org/markup-compatibility/2006" xmlns:p14="http://schemas.microsoft.com/office/powerpoint/2010/main">
    <mc:Choice Requires="p14">
      <p:transition spd="slow" p14:dur="2000" advTm="87133"/>
    </mc:Choice>
    <mc:Fallback xmlns="">
      <p:transition spd="slow" advTm="87133"/>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913EB6-B280-0567-5610-224FE9D5367D}"/>
              </a:ext>
            </a:extLst>
          </p:cNvPr>
          <p:cNvSpPr>
            <a:spLocks noGrp="1"/>
          </p:cNvSpPr>
          <p:nvPr>
            <p:ph type="sldNum" sz="quarter" idx="12"/>
          </p:nvPr>
        </p:nvSpPr>
        <p:spPr/>
        <p:txBody>
          <a:bodyPr/>
          <a:lstStyle/>
          <a:p>
            <a:fld id="{DFA4CD3D-26C8-47FF-8D13-9B32BAAB4735}" type="slidenum">
              <a:rPr lang="en-US" smtClean="0"/>
              <a:t>15</a:t>
            </a:fld>
            <a:endParaRPr lang="en-US"/>
          </a:p>
        </p:txBody>
      </p:sp>
      <p:sp>
        <p:nvSpPr>
          <p:cNvPr id="3" name="Title 2">
            <a:extLst>
              <a:ext uri="{FF2B5EF4-FFF2-40B4-BE49-F238E27FC236}">
                <a16:creationId xmlns:a16="http://schemas.microsoft.com/office/drawing/2014/main" id="{128C3C73-0FF2-D4F1-0493-4F8A36277AE2}"/>
              </a:ext>
            </a:extLst>
          </p:cNvPr>
          <p:cNvSpPr>
            <a:spLocks noGrp="1"/>
          </p:cNvSpPr>
          <p:nvPr>
            <p:ph type="title"/>
          </p:nvPr>
        </p:nvSpPr>
        <p:spPr/>
        <p:txBody>
          <a:bodyPr/>
          <a:lstStyle/>
          <a:p>
            <a:r>
              <a:rPr lang="en-US" dirty="0"/>
              <a:t>Who conducts the annual review?*</a:t>
            </a:r>
          </a:p>
        </p:txBody>
      </p:sp>
      <p:sp>
        <p:nvSpPr>
          <p:cNvPr id="4" name="Text Placeholder 3">
            <a:extLst>
              <a:ext uri="{FF2B5EF4-FFF2-40B4-BE49-F238E27FC236}">
                <a16:creationId xmlns:a16="http://schemas.microsoft.com/office/drawing/2014/main" id="{AA601F4F-7BC8-00B5-3FF1-6B20B904629D}"/>
              </a:ext>
            </a:extLst>
          </p:cNvPr>
          <p:cNvSpPr>
            <a:spLocks noGrp="1"/>
          </p:cNvSpPr>
          <p:nvPr>
            <p:ph type="body" sz="quarter" idx="29"/>
          </p:nvPr>
        </p:nvSpPr>
        <p:spPr/>
        <p:txBody>
          <a:bodyPr>
            <a:normAutofit fontScale="85000" lnSpcReduction="20000"/>
          </a:bodyPr>
          <a:lstStyle/>
          <a:p>
            <a:r>
              <a:rPr lang="en-US" dirty="0"/>
              <a:t>TIU HEAD OR DESIGNEE</a:t>
            </a:r>
          </a:p>
          <a:p>
            <a:endParaRPr lang="en-US" dirty="0"/>
          </a:p>
        </p:txBody>
      </p:sp>
      <p:graphicFrame>
        <p:nvGraphicFramePr>
          <p:cNvPr id="7" name="Content Placeholder 6">
            <a:extLst>
              <a:ext uri="{FF2B5EF4-FFF2-40B4-BE49-F238E27FC236}">
                <a16:creationId xmlns:a16="http://schemas.microsoft.com/office/drawing/2014/main" id="{B748269B-5B04-23BD-95C3-CE4EA63E08A0}"/>
              </a:ext>
            </a:extLst>
          </p:cNvPr>
          <p:cNvGraphicFramePr>
            <a:graphicFrameLocks noGrp="1"/>
          </p:cNvGraphicFramePr>
          <p:nvPr>
            <p:ph idx="1"/>
            <p:extLst>
              <p:ext uri="{D42A27DB-BD31-4B8C-83A1-F6EECF244321}">
                <p14:modId xmlns:p14="http://schemas.microsoft.com/office/powerpoint/2010/main" val="2775607216"/>
              </p:ext>
            </p:extLst>
          </p:nvPr>
        </p:nvGraphicFramePr>
        <p:xfrm>
          <a:off x="396429" y="2131060"/>
          <a:ext cx="11239759" cy="3606800"/>
        </p:xfrm>
        <a:graphic>
          <a:graphicData uri="http://schemas.openxmlformats.org/drawingml/2006/table">
            <a:tbl>
              <a:tblPr firstRow="1" bandRow="1">
                <a:tableStyleId>{5C22544A-7EE6-4342-B048-85BDC9FD1C3A}</a:tableStyleId>
              </a:tblPr>
              <a:tblGrid>
                <a:gridCol w="1270318">
                  <a:extLst>
                    <a:ext uri="{9D8B030D-6E8A-4147-A177-3AD203B41FA5}">
                      <a16:colId xmlns:a16="http://schemas.microsoft.com/office/drawing/2014/main" val="3032160936"/>
                    </a:ext>
                  </a:extLst>
                </a:gridCol>
                <a:gridCol w="1649730">
                  <a:extLst>
                    <a:ext uri="{9D8B030D-6E8A-4147-A177-3AD203B41FA5}">
                      <a16:colId xmlns:a16="http://schemas.microsoft.com/office/drawing/2014/main" val="505248842"/>
                    </a:ext>
                  </a:extLst>
                </a:gridCol>
                <a:gridCol w="1432243">
                  <a:extLst>
                    <a:ext uri="{9D8B030D-6E8A-4147-A177-3AD203B41FA5}">
                      <a16:colId xmlns:a16="http://schemas.microsoft.com/office/drawing/2014/main" val="2984237815"/>
                    </a:ext>
                  </a:extLst>
                </a:gridCol>
                <a:gridCol w="6887468">
                  <a:extLst>
                    <a:ext uri="{9D8B030D-6E8A-4147-A177-3AD203B41FA5}">
                      <a16:colId xmlns:a16="http://schemas.microsoft.com/office/drawing/2014/main" val="567017063"/>
                    </a:ext>
                  </a:extLst>
                </a:gridCol>
              </a:tblGrid>
              <a:tr h="370840">
                <a:tc>
                  <a:txBody>
                    <a:bodyPr/>
                    <a:lstStyle/>
                    <a:p>
                      <a:r>
                        <a:rPr lang="en-US" dirty="0"/>
                        <a:t>Campus</a:t>
                      </a:r>
                    </a:p>
                  </a:txBody>
                  <a:tcPr/>
                </a:tc>
                <a:tc>
                  <a:txBody>
                    <a:bodyPr/>
                    <a:lstStyle/>
                    <a:p>
                      <a:r>
                        <a:rPr lang="en-US" dirty="0"/>
                        <a:t>Dept/School?</a:t>
                      </a:r>
                    </a:p>
                  </a:txBody>
                  <a:tcPr/>
                </a:tc>
                <a:tc>
                  <a:txBody>
                    <a:bodyPr/>
                    <a:lstStyle/>
                    <a:p>
                      <a:r>
                        <a:rPr lang="en-US" dirty="0"/>
                        <a:t>Joint Appt?</a:t>
                      </a:r>
                    </a:p>
                  </a:txBody>
                  <a:tcPr/>
                </a:tc>
                <a:tc>
                  <a:txBody>
                    <a:bodyPr/>
                    <a:lstStyle/>
                    <a:p>
                      <a:r>
                        <a:rPr lang="en-US" dirty="0"/>
                        <a:t>Completer</a:t>
                      </a:r>
                    </a:p>
                  </a:txBody>
                  <a:tcPr/>
                </a:tc>
                <a:extLst>
                  <a:ext uri="{0D108BD9-81ED-4DB2-BD59-A6C34878D82A}">
                    <a16:rowId xmlns:a16="http://schemas.microsoft.com/office/drawing/2014/main" val="2373917962"/>
                  </a:ext>
                </a:extLst>
              </a:tr>
              <a:tr h="370840">
                <a:tc>
                  <a:txBody>
                    <a:bodyPr/>
                    <a:lstStyle/>
                    <a:p>
                      <a:r>
                        <a:rPr lang="en-US" dirty="0"/>
                        <a:t>Columbus</a:t>
                      </a:r>
                    </a:p>
                  </a:txBody>
                  <a:tcPr/>
                </a:tc>
                <a:tc>
                  <a:txBody>
                    <a:bodyPr/>
                    <a:lstStyle/>
                    <a:p>
                      <a:r>
                        <a:rPr lang="en-US" dirty="0"/>
                        <a:t>Yes</a:t>
                      </a:r>
                    </a:p>
                  </a:txBody>
                  <a:tcPr/>
                </a:tc>
                <a:tc>
                  <a:txBody>
                    <a:bodyPr/>
                    <a:lstStyle/>
                    <a:p>
                      <a:r>
                        <a:rPr lang="en-US" dirty="0"/>
                        <a:t>No</a:t>
                      </a:r>
                    </a:p>
                  </a:txBody>
                  <a:tcPr/>
                </a:tc>
                <a:tc>
                  <a:txBody>
                    <a:bodyPr/>
                    <a:lstStyle/>
                    <a:p>
                      <a:r>
                        <a:rPr lang="en-US" dirty="0"/>
                        <a:t>Department chair</a:t>
                      </a:r>
                    </a:p>
                  </a:txBody>
                  <a:tcPr/>
                </a:tc>
                <a:extLst>
                  <a:ext uri="{0D108BD9-81ED-4DB2-BD59-A6C34878D82A}">
                    <a16:rowId xmlns:a16="http://schemas.microsoft.com/office/drawing/2014/main" val="1060081980"/>
                  </a:ext>
                </a:extLst>
              </a:tr>
              <a:tr h="370840">
                <a:tc>
                  <a:txBody>
                    <a:bodyPr/>
                    <a:lstStyle/>
                    <a:p>
                      <a:r>
                        <a:rPr lang="en-US" dirty="0"/>
                        <a:t>Columbus</a:t>
                      </a:r>
                    </a:p>
                  </a:txBody>
                  <a:tcPr/>
                </a:tc>
                <a:tc>
                  <a:txBody>
                    <a:bodyPr/>
                    <a:lstStyle/>
                    <a:p>
                      <a:r>
                        <a:rPr lang="en-US" dirty="0"/>
                        <a:t>Yes</a:t>
                      </a:r>
                    </a:p>
                  </a:txBody>
                  <a:tcPr/>
                </a:tc>
                <a:tc>
                  <a:txBody>
                    <a:bodyPr/>
                    <a:lstStyle/>
                    <a:p>
                      <a:r>
                        <a:rPr lang="en-US" dirty="0"/>
                        <a:t>Yes</a:t>
                      </a:r>
                    </a:p>
                  </a:txBody>
                  <a:tcPr/>
                </a:tc>
                <a:tc>
                  <a:txBody>
                    <a:bodyPr/>
                    <a:lstStyle/>
                    <a:p>
                      <a:r>
                        <a:rPr lang="en-US" dirty="0"/>
                        <a:t>TIU and joint appoint chairs</a:t>
                      </a:r>
                    </a:p>
                  </a:txBody>
                  <a:tcPr/>
                </a:tc>
                <a:extLst>
                  <a:ext uri="{0D108BD9-81ED-4DB2-BD59-A6C34878D82A}">
                    <a16:rowId xmlns:a16="http://schemas.microsoft.com/office/drawing/2014/main" val="60687462"/>
                  </a:ext>
                </a:extLst>
              </a:tr>
              <a:tr h="370840">
                <a:tc>
                  <a:txBody>
                    <a:bodyPr/>
                    <a:lstStyle/>
                    <a:p>
                      <a:r>
                        <a:rPr lang="en-US" dirty="0"/>
                        <a:t>Columbus</a:t>
                      </a:r>
                    </a:p>
                  </a:txBody>
                  <a:tcPr/>
                </a:tc>
                <a:tc>
                  <a:txBody>
                    <a:bodyPr/>
                    <a:lstStyle/>
                    <a:p>
                      <a:r>
                        <a:rPr lang="en-US" dirty="0"/>
                        <a:t>No</a:t>
                      </a:r>
                    </a:p>
                  </a:txBody>
                  <a:tcPr/>
                </a:tc>
                <a:tc>
                  <a:txBody>
                    <a:bodyPr/>
                    <a:lstStyle/>
                    <a:p>
                      <a:r>
                        <a:rPr lang="en-US" dirty="0"/>
                        <a:t>No</a:t>
                      </a:r>
                    </a:p>
                  </a:txBody>
                  <a:tcPr/>
                </a:tc>
                <a:tc>
                  <a:txBody>
                    <a:bodyPr/>
                    <a:lstStyle/>
                    <a:p>
                      <a:r>
                        <a:rPr lang="en-US" dirty="0"/>
                        <a:t>Associate dean</a:t>
                      </a:r>
                    </a:p>
                  </a:txBody>
                  <a:tcPr/>
                </a:tc>
                <a:extLst>
                  <a:ext uri="{0D108BD9-81ED-4DB2-BD59-A6C34878D82A}">
                    <a16:rowId xmlns:a16="http://schemas.microsoft.com/office/drawing/2014/main" val="2010581861"/>
                  </a:ext>
                </a:extLst>
              </a:tr>
              <a:tr h="370840">
                <a:tc>
                  <a:txBody>
                    <a:bodyPr/>
                    <a:lstStyle/>
                    <a:p>
                      <a:r>
                        <a:rPr lang="en-US" dirty="0"/>
                        <a:t>Columbus</a:t>
                      </a:r>
                    </a:p>
                  </a:txBody>
                  <a:tcPr/>
                </a:tc>
                <a:tc>
                  <a:txBody>
                    <a:bodyPr/>
                    <a:lstStyle/>
                    <a:p>
                      <a:r>
                        <a:rPr lang="en-US" dirty="0"/>
                        <a:t>No</a:t>
                      </a:r>
                    </a:p>
                  </a:txBody>
                  <a:tcPr/>
                </a:tc>
                <a:tc>
                  <a:txBody>
                    <a:bodyPr/>
                    <a:lstStyle/>
                    <a:p>
                      <a:r>
                        <a:rPr lang="en-US" dirty="0"/>
                        <a:t>Yes</a:t>
                      </a:r>
                    </a:p>
                  </a:txBody>
                  <a:tcPr/>
                </a:tc>
                <a:tc>
                  <a:txBody>
                    <a:bodyPr/>
                    <a:lstStyle/>
                    <a:p>
                      <a:r>
                        <a:rPr lang="en-US" dirty="0"/>
                        <a:t>Associate dean and joint appointment chair</a:t>
                      </a:r>
                    </a:p>
                  </a:txBody>
                  <a:tcPr/>
                </a:tc>
                <a:extLst>
                  <a:ext uri="{0D108BD9-81ED-4DB2-BD59-A6C34878D82A}">
                    <a16:rowId xmlns:a16="http://schemas.microsoft.com/office/drawing/2014/main" val="226834332"/>
                  </a:ext>
                </a:extLst>
              </a:tr>
              <a:tr h="370840">
                <a:tc>
                  <a:txBody>
                    <a:bodyPr/>
                    <a:lstStyle/>
                    <a:p>
                      <a:r>
                        <a:rPr lang="en-US" dirty="0"/>
                        <a:t>Regional</a:t>
                      </a:r>
                    </a:p>
                  </a:txBody>
                  <a:tcPr/>
                </a:tc>
                <a:tc>
                  <a:txBody>
                    <a:bodyPr/>
                    <a:lstStyle/>
                    <a:p>
                      <a:r>
                        <a:rPr lang="en-US" dirty="0"/>
                        <a:t>Yes</a:t>
                      </a:r>
                    </a:p>
                  </a:txBody>
                  <a:tcPr/>
                </a:tc>
                <a:tc>
                  <a:txBody>
                    <a:bodyPr/>
                    <a:lstStyle/>
                    <a:p>
                      <a:r>
                        <a:rPr lang="en-US" dirty="0"/>
                        <a:t>No</a:t>
                      </a:r>
                    </a:p>
                  </a:txBody>
                  <a:tcPr/>
                </a:tc>
                <a:tc>
                  <a:txBody>
                    <a:bodyPr/>
                    <a:lstStyle/>
                    <a:p>
                      <a:r>
                        <a:rPr lang="en-US" dirty="0"/>
                        <a:t>Regional campus dean/director and department chair</a:t>
                      </a:r>
                    </a:p>
                  </a:txBody>
                  <a:tcPr/>
                </a:tc>
                <a:extLst>
                  <a:ext uri="{0D108BD9-81ED-4DB2-BD59-A6C34878D82A}">
                    <a16:rowId xmlns:a16="http://schemas.microsoft.com/office/drawing/2014/main" val="963950052"/>
                  </a:ext>
                </a:extLst>
              </a:tr>
              <a:tr h="370840">
                <a:tc>
                  <a:txBody>
                    <a:bodyPr/>
                    <a:lstStyle/>
                    <a:p>
                      <a:r>
                        <a:rPr lang="en-US" dirty="0"/>
                        <a:t>Regional </a:t>
                      </a:r>
                    </a:p>
                  </a:txBody>
                  <a:tcPr/>
                </a:tc>
                <a:tc>
                  <a:txBody>
                    <a:bodyPr/>
                    <a:lstStyle/>
                    <a:p>
                      <a:r>
                        <a:rPr lang="en-US" dirty="0"/>
                        <a:t>Yes</a:t>
                      </a:r>
                    </a:p>
                  </a:txBody>
                  <a:tcPr/>
                </a:tc>
                <a:tc>
                  <a:txBody>
                    <a:bodyPr/>
                    <a:lstStyle/>
                    <a:p>
                      <a:r>
                        <a:rPr lang="en-US" dirty="0"/>
                        <a:t>Yes</a:t>
                      </a:r>
                    </a:p>
                  </a:txBody>
                  <a:tcPr/>
                </a:tc>
                <a:tc>
                  <a:txBody>
                    <a:bodyPr/>
                    <a:lstStyle/>
                    <a:p>
                      <a:r>
                        <a:rPr lang="en-US" dirty="0"/>
                        <a:t>Regional campus dean/director, department chair, and joint appointment chair</a:t>
                      </a:r>
                    </a:p>
                  </a:txBody>
                  <a:tcPr/>
                </a:tc>
                <a:extLst>
                  <a:ext uri="{0D108BD9-81ED-4DB2-BD59-A6C34878D82A}">
                    <a16:rowId xmlns:a16="http://schemas.microsoft.com/office/drawing/2014/main" val="3981362793"/>
                  </a:ext>
                </a:extLst>
              </a:tr>
              <a:tr h="370840">
                <a:tc>
                  <a:txBody>
                    <a:bodyPr/>
                    <a:lstStyle/>
                    <a:p>
                      <a:r>
                        <a:rPr lang="en-US" dirty="0"/>
                        <a:t>Regional</a:t>
                      </a:r>
                    </a:p>
                  </a:txBody>
                  <a:tcPr/>
                </a:tc>
                <a:tc>
                  <a:txBody>
                    <a:bodyPr/>
                    <a:lstStyle/>
                    <a:p>
                      <a:r>
                        <a:rPr lang="en-US" dirty="0"/>
                        <a:t>No</a:t>
                      </a:r>
                    </a:p>
                  </a:txBody>
                  <a:tcPr/>
                </a:tc>
                <a:tc>
                  <a:txBody>
                    <a:bodyPr/>
                    <a:lstStyle/>
                    <a:p>
                      <a:r>
                        <a:rPr lang="en-US" dirty="0"/>
                        <a:t>No</a:t>
                      </a:r>
                    </a:p>
                  </a:txBody>
                  <a:tcPr/>
                </a:tc>
                <a:tc>
                  <a:txBody>
                    <a:bodyPr/>
                    <a:lstStyle/>
                    <a:p>
                      <a:r>
                        <a:rPr lang="en-US" dirty="0"/>
                        <a:t>Regional campus dean/director and associate dean</a:t>
                      </a:r>
                    </a:p>
                  </a:txBody>
                  <a:tcPr/>
                </a:tc>
                <a:extLst>
                  <a:ext uri="{0D108BD9-81ED-4DB2-BD59-A6C34878D82A}">
                    <a16:rowId xmlns:a16="http://schemas.microsoft.com/office/drawing/2014/main" val="3166862328"/>
                  </a:ext>
                </a:extLst>
              </a:tr>
              <a:tr h="370840">
                <a:tc>
                  <a:txBody>
                    <a:bodyPr/>
                    <a:lstStyle/>
                    <a:p>
                      <a:r>
                        <a:rPr lang="en-US" dirty="0"/>
                        <a:t>Regional</a:t>
                      </a:r>
                    </a:p>
                  </a:txBody>
                  <a:tcPr/>
                </a:tc>
                <a:tc>
                  <a:txBody>
                    <a:bodyPr/>
                    <a:lstStyle/>
                    <a:p>
                      <a:r>
                        <a:rPr lang="en-US" dirty="0"/>
                        <a:t>No</a:t>
                      </a:r>
                    </a:p>
                  </a:txBody>
                  <a:tcPr/>
                </a:tc>
                <a:tc>
                  <a:txBody>
                    <a:bodyPr/>
                    <a:lstStyle/>
                    <a:p>
                      <a:r>
                        <a:rPr lang="en-US" dirty="0"/>
                        <a:t>Yes</a:t>
                      </a:r>
                    </a:p>
                  </a:txBody>
                  <a:tcPr/>
                </a:tc>
                <a:tc>
                  <a:txBody>
                    <a:bodyPr/>
                    <a:lstStyle/>
                    <a:p>
                      <a:r>
                        <a:rPr lang="en-US" dirty="0"/>
                        <a:t>Regional campus dean/director, associate dean, joint appointment chair</a:t>
                      </a:r>
                    </a:p>
                  </a:txBody>
                  <a:tcPr/>
                </a:tc>
                <a:extLst>
                  <a:ext uri="{0D108BD9-81ED-4DB2-BD59-A6C34878D82A}">
                    <a16:rowId xmlns:a16="http://schemas.microsoft.com/office/drawing/2014/main" val="557616086"/>
                  </a:ext>
                </a:extLst>
              </a:tr>
            </a:tbl>
          </a:graphicData>
        </a:graphic>
      </p:graphicFrame>
      <p:sp>
        <p:nvSpPr>
          <p:cNvPr id="6" name="Footer Placeholder 5">
            <a:extLst>
              <a:ext uri="{FF2B5EF4-FFF2-40B4-BE49-F238E27FC236}">
                <a16:creationId xmlns:a16="http://schemas.microsoft.com/office/drawing/2014/main" id="{66656B47-4E22-3EDB-CD6E-BC52FC6A73B4}"/>
              </a:ext>
            </a:extLst>
          </p:cNvPr>
          <p:cNvSpPr>
            <a:spLocks noGrp="1"/>
          </p:cNvSpPr>
          <p:nvPr>
            <p:ph type="ftr" sz="quarter" idx="11"/>
          </p:nvPr>
        </p:nvSpPr>
        <p:spPr/>
        <p:txBody>
          <a:bodyPr/>
          <a:lstStyle/>
          <a:p>
            <a:r>
              <a:rPr lang="en-US" sz="1600" dirty="0"/>
              <a:t>*All could be delegated to designees as defined on previous slide</a:t>
            </a:r>
          </a:p>
        </p:txBody>
      </p:sp>
    </p:spTree>
    <p:extLst>
      <p:ext uri="{BB962C8B-B14F-4D97-AF65-F5344CB8AC3E}">
        <p14:creationId xmlns:p14="http://schemas.microsoft.com/office/powerpoint/2010/main" val="776715143"/>
      </p:ext>
    </p:extLst>
  </p:cSld>
  <p:clrMapOvr>
    <a:masterClrMapping/>
  </p:clrMapOvr>
  <mc:AlternateContent xmlns:mc="http://schemas.openxmlformats.org/markup-compatibility/2006" xmlns:p14="http://schemas.microsoft.com/office/powerpoint/2010/main">
    <mc:Choice Requires="p14">
      <p:transition spd="slow" p14:dur="2000" advTm="53900"/>
    </mc:Choice>
    <mc:Fallback xmlns="">
      <p:transition spd="slow" advTm="539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E01169-15D8-A7C6-BF75-5A7EA23276A3}"/>
              </a:ext>
            </a:extLst>
          </p:cNvPr>
          <p:cNvSpPr>
            <a:spLocks noGrp="1"/>
          </p:cNvSpPr>
          <p:nvPr>
            <p:ph type="sldNum" sz="quarter" idx="12"/>
          </p:nvPr>
        </p:nvSpPr>
        <p:spPr>
          <a:xfrm>
            <a:off x="11297749" y="6304801"/>
            <a:ext cx="497378" cy="365125"/>
          </a:xfrm>
        </p:spPr>
        <p:txBody>
          <a:bodyPr anchor="ctr">
            <a:normAutofit/>
          </a:bodyPr>
          <a:lstStyle/>
          <a:p>
            <a:pPr>
              <a:spcAft>
                <a:spcPts val="600"/>
              </a:spcAft>
            </a:pPr>
            <a:fld id="{DFA4CD3D-26C8-47FF-8D13-9B32BAAB4735}" type="slidenum">
              <a:rPr lang="en-US" smtClean="0"/>
              <a:pPr>
                <a:spcAft>
                  <a:spcPts val="600"/>
                </a:spcAft>
              </a:pPr>
              <a:t>16</a:t>
            </a:fld>
            <a:endParaRPr lang="en-US"/>
          </a:p>
        </p:txBody>
      </p:sp>
      <p:sp>
        <p:nvSpPr>
          <p:cNvPr id="11" name="Title 2">
            <a:extLst>
              <a:ext uri="{FF2B5EF4-FFF2-40B4-BE49-F238E27FC236}">
                <a16:creationId xmlns:a16="http://schemas.microsoft.com/office/drawing/2014/main" id="{1597B251-7C21-4E58-A4C9-78DF4337C2D6}"/>
              </a:ext>
            </a:extLst>
          </p:cNvPr>
          <p:cNvSpPr>
            <a:spLocks noGrp="1"/>
          </p:cNvSpPr>
          <p:nvPr>
            <p:ph type="title"/>
          </p:nvPr>
        </p:nvSpPr>
        <p:spPr>
          <a:xfrm>
            <a:off x="690332" y="-1986643"/>
            <a:ext cx="10515600" cy="1796143"/>
          </a:xfrm>
        </p:spPr>
        <p:txBody>
          <a:bodyPr/>
          <a:lstStyle/>
          <a:p>
            <a:endParaRPr lang="en-US" dirty="0"/>
          </a:p>
        </p:txBody>
      </p:sp>
      <p:sp>
        <p:nvSpPr>
          <p:cNvPr id="4" name="Text Placeholder 3">
            <a:extLst>
              <a:ext uri="{FF2B5EF4-FFF2-40B4-BE49-F238E27FC236}">
                <a16:creationId xmlns:a16="http://schemas.microsoft.com/office/drawing/2014/main" id="{288DA3CB-F94E-9228-52B8-2E4D7C4C4A8F}"/>
              </a:ext>
            </a:extLst>
          </p:cNvPr>
          <p:cNvSpPr>
            <a:spLocks noGrp="1"/>
          </p:cNvSpPr>
          <p:nvPr>
            <p:ph type="body" idx="1"/>
            <p:extLst>
              <p:ext uri="{E7BDC344-281C-4309-B0C6-D0EE65EED2A8}">
                <p202:designPr xmlns:p202="http://schemas.microsoft.com/office/powerpoint/2020/02/main">
                  <p202:designTagLst>
                    <p202:designTag name="ARCH:1:CLS" val="LargePlainText"/>
                  </p202:designTagLst>
                </p202:designPr>
              </p:ext>
            </p:extLst>
          </p:nvPr>
        </p:nvSpPr>
        <p:spPr>
          <a:xfrm>
            <a:off x="690332" y="699247"/>
            <a:ext cx="10515600" cy="4894729"/>
          </a:xfrm>
        </p:spPr>
        <p:txBody>
          <a:bodyPr anchor="ctr">
            <a:normAutofit/>
          </a:bodyPr>
          <a:lstStyle/>
          <a:p>
            <a:pPr indent="0" algn="ctr">
              <a:buNone/>
            </a:pPr>
            <a:r>
              <a:rPr lang="en-US" sz="6200" b="1" i="0" kern="1200" dirty="0">
                <a:solidFill>
                  <a:schemeClr val="bg1"/>
                </a:solidFill>
                <a:latin typeface="Buckeye Sans 2" pitchFamily="2" charset="77"/>
                <a:ea typeface="+mn-ea"/>
                <a:cs typeface="+mn-cs"/>
              </a:rPr>
              <a:t>ALL written annual reviews MUST use the OAA Annual Review Template </a:t>
            </a:r>
          </a:p>
          <a:p>
            <a:pPr indent="0" algn="ctr">
              <a:buNone/>
            </a:pPr>
            <a:r>
              <a:rPr lang="en-US" sz="6200" b="1" i="0" kern="1200" dirty="0">
                <a:solidFill>
                  <a:schemeClr val="bg1"/>
                </a:solidFill>
                <a:latin typeface="Buckeye Sans 2" pitchFamily="2" charset="77"/>
                <a:ea typeface="+mn-ea"/>
                <a:cs typeface="+mn-cs"/>
              </a:rPr>
              <a:t>(and faculty should receive only ONE letter)</a:t>
            </a:r>
            <a:endParaRPr lang="en-US" sz="6200" dirty="0"/>
          </a:p>
        </p:txBody>
      </p:sp>
      <p:sp>
        <p:nvSpPr>
          <p:cNvPr id="13" name="Footer Placeholder 4">
            <a:extLst>
              <a:ext uri="{FF2B5EF4-FFF2-40B4-BE49-F238E27FC236}">
                <a16:creationId xmlns:a16="http://schemas.microsoft.com/office/drawing/2014/main" id="{2E0F7C37-34E1-9067-77EE-FC1021403C5D}"/>
              </a:ext>
            </a:extLst>
          </p:cNvPr>
          <p:cNvSpPr>
            <a:spLocks noGrp="1"/>
          </p:cNvSpPr>
          <p:nvPr>
            <p:ph type="ftr" sz="quarter" idx="11"/>
          </p:nvPr>
        </p:nvSpPr>
        <p:spPr>
          <a:xfrm>
            <a:off x="4506686" y="6296411"/>
            <a:ext cx="6663152" cy="341657"/>
          </a:xfrm>
        </p:spPr>
        <p:txBody>
          <a:bodyPr/>
          <a:lstStyle/>
          <a:p>
            <a:endParaRPr lang="en-US"/>
          </a:p>
        </p:txBody>
      </p:sp>
    </p:spTree>
    <p:extLst>
      <p:ext uri="{BB962C8B-B14F-4D97-AF65-F5344CB8AC3E}">
        <p14:creationId xmlns:p14="http://schemas.microsoft.com/office/powerpoint/2010/main" val="1277372055"/>
      </p:ext>
    </p:extLst>
  </p:cSld>
  <p:clrMapOvr>
    <a:masterClrMapping/>
  </p:clrMapOvr>
  <mc:AlternateContent xmlns:mc="http://schemas.openxmlformats.org/markup-compatibility/2006" xmlns:p14="http://schemas.microsoft.com/office/powerpoint/2010/main">
    <mc:Choice Requires="p14">
      <p:transition spd="slow" p14:dur="2000" advTm="60966"/>
    </mc:Choice>
    <mc:Fallback xmlns="">
      <p:transition spd="slow" advTm="60966"/>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75B57D-C02C-31B0-DEAC-04219FF8100A}"/>
              </a:ext>
            </a:extLst>
          </p:cNvPr>
          <p:cNvSpPr>
            <a:spLocks noGrp="1"/>
          </p:cNvSpPr>
          <p:nvPr>
            <p:ph type="sldNum" sz="quarter" idx="12"/>
          </p:nvPr>
        </p:nvSpPr>
        <p:spPr/>
        <p:txBody>
          <a:bodyPr/>
          <a:lstStyle/>
          <a:p>
            <a:fld id="{DFA4CD3D-26C8-47FF-8D13-9B32BAAB4735}" type="slidenum">
              <a:rPr lang="en-US" smtClean="0"/>
              <a:t>17</a:t>
            </a:fld>
            <a:endParaRPr lang="en-US"/>
          </a:p>
        </p:txBody>
      </p:sp>
      <p:sp>
        <p:nvSpPr>
          <p:cNvPr id="17" name="Title 16">
            <a:extLst>
              <a:ext uri="{FF2B5EF4-FFF2-40B4-BE49-F238E27FC236}">
                <a16:creationId xmlns:a16="http://schemas.microsoft.com/office/drawing/2014/main" id="{3AB5AE5B-532E-5278-16CB-67BE081A3795}"/>
              </a:ext>
            </a:extLst>
          </p:cNvPr>
          <p:cNvSpPr>
            <a:spLocks noGrp="1"/>
          </p:cNvSpPr>
          <p:nvPr>
            <p:ph type="title"/>
          </p:nvPr>
        </p:nvSpPr>
        <p:spPr/>
        <p:txBody>
          <a:bodyPr/>
          <a:lstStyle/>
          <a:p>
            <a:r>
              <a:rPr lang="en-US" dirty="0"/>
              <a:t>Template Introduction</a:t>
            </a:r>
          </a:p>
        </p:txBody>
      </p:sp>
      <p:sp>
        <p:nvSpPr>
          <p:cNvPr id="19" name="Text Placeholder 18">
            <a:extLst>
              <a:ext uri="{FF2B5EF4-FFF2-40B4-BE49-F238E27FC236}">
                <a16:creationId xmlns:a16="http://schemas.microsoft.com/office/drawing/2014/main" id="{EF44C1B8-8682-5153-2146-ADC89744D9F3}"/>
              </a:ext>
            </a:extLst>
          </p:cNvPr>
          <p:cNvSpPr>
            <a:spLocks noGrp="1"/>
          </p:cNvSpPr>
          <p:nvPr>
            <p:ph type="body" sz="quarter" idx="29"/>
          </p:nvPr>
        </p:nvSpPr>
        <p:spPr/>
        <p:txBody>
          <a:bodyPr>
            <a:normAutofit fontScale="85000" lnSpcReduction="20000"/>
          </a:bodyPr>
          <a:lstStyle/>
          <a:p>
            <a:r>
              <a:rPr lang="en-US" dirty="0"/>
              <a:t>TIU HEAD OR DESIGNEE</a:t>
            </a:r>
          </a:p>
          <a:p>
            <a:endParaRPr lang="en-US" dirty="0"/>
          </a:p>
        </p:txBody>
      </p:sp>
      <p:sp>
        <p:nvSpPr>
          <p:cNvPr id="4" name="Footer Placeholder 3">
            <a:extLst>
              <a:ext uri="{FF2B5EF4-FFF2-40B4-BE49-F238E27FC236}">
                <a16:creationId xmlns:a16="http://schemas.microsoft.com/office/drawing/2014/main" id="{E2E1D335-3644-5E77-CAB2-9F6130D9A153}"/>
              </a:ext>
            </a:extLst>
          </p:cNvPr>
          <p:cNvSpPr>
            <a:spLocks noGrp="1"/>
          </p:cNvSpPr>
          <p:nvPr>
            <p:ph type="ftr" sz="quarter" idx="11"/>
          </p:nvPr>
        </p:nvSpPr>
        <p:spPr/>
        <p:txBody>
          <a:bodyPr/>
          <a:lstStyle/>
          <a:p>
            <a:endParaRPr lang="en-US"/>
          </a:p>
        </p:txBody>
      </p:sp>
      <p:sp>
        <p:nvSpPr>
          <p:cNvPr id="13" name="Rectangle 8">
            <a:extLst>
              <a:ext uri="{FF2B5EF4-FFF2-40B4-BE49-F238E27FC236}">
                <a16:creationId xmlns:a16="http://schemas.microsoft.com/office/drawing/2014/main" id="{434B4E67-ECFF-6DC3-F137-85D14790915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31" name="image1.png">
            <a:extLst>
              <a:ext uri="{FF2B5EF4-FFF2-40B4-BE49-F238E27FC236}">
                <a16:creationId xmlns:a16="http://schemas.microsoft.com/office/drawing/2014/main" id="{D5A99924-9E9A-B63A-3EC9-E93FE47B868D}"/>
              </a:ext>
              <a:ext uri="{C183D7F6-B498-43B3-948B-1728B52AA6E4}">
                <adec:decorative xmlns:adec="http://schemas.microsoft.com/office/drawing/2017/decorative" val="1"/>
              </a:ext>
            </a:extLst>
          </p:cNvPr>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10336213"/>
            <a:ext cx="7772400" cy="17938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A5FD459-4FED-D476-F756-0F0A96406D48}"/>
              </a:ext>
            </a:extLst>
          </p:cNvPr>
          <p:cNvSpPr txBox="1"/>
          <p:nvPr/>
        </p:nvSpPr>
        <p:spPr>
          <a:xfrm>
            <a:off x="545963" y="1987683"/>
            <a:ext cx="6239434" cy="369331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B90B2E"/>
                </a:solidFill>
                <a:effectLst/>
                <a:latin typeface="BuckeyeSans2-Black" pitchFamily="2" charset="77"/>
                <a:ea typeface="BuckeyeSerif2-SemiBold" pitchFamily="2" charset="77"/>
                <a:cs typeface="BuckeyeSerif2-SemiBold" pitchFamily="2" charset="77"/>
              </a:rPr>
              <a:t>OFFICE OF ACADEMIC AFFAIRS</a:t>
            </a:r>
            <a:endParaRPr kumimoji="0" lang="en-US" altLang="en-US"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4000" b="1" i="0" u="none" strike="noStrike" cap="none" normalizeH="0" baseline="0" dirty="0">
                <a:ln>
                  <a:noFill/>
                </a:ln>
                <a:solidFill>
                  <a:srgbClr val="202224"/>
                </a:solidFill>
                <a:effectLst/>
                <a:latin typeface="Arial" panose="020B0604020202020204" pitchFamily="34" charset="0"/>
                <a:ea typeface="BuckeyeSerif2-Black" pitchFamily="2" charset="77"/>
                <a:cs typeface="BuckeyeSerif2-Black" pitchFamily="2" charset="77"/>
              </a:rPr>
              <a:t>Annual Review Template</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202224"/>
                </a:solidFill>
                <a:effectLst/>
                <a:latin typeface="Arial" panose="020B0604020202020204" pitchFamily="34" charset="0"/>
                <a:ea typeface="Buckeye Serif 2" pitchFamily="2" charset="77"/>
                <a:cs typeface="Buckeye Serif 2" pitchFamily="2" charset="77"/>
              </a:rPr>
              <a:t>Faculty</a:t>
            </a:r>
            <a:r>
              <a:rPr kumimoji="0" lang="en-US" altLang="en-US" sz="1800" b="0" i="0" u="none" strike="noStrike" cap="none" normalizeH="0" baseline="0" dirty="0">
                <a:ln>
                  <a:noFill/>
                </a:ln>
                <a:solidFill>
                  <a:schemeClr val="tx1"/>
                </a:solidFill>
                <a:effectLst/>
                <a:latin typeface="Arial" panose="020B0604020202020204" pitchFamily="34" charset="0"/>
                <a:ea typeface="Buckeye Serif 2" pitchFamily="2" charset="77"/>
                <a:cs typeface="Buckeye Serif 2" pitchFamily="2" charset="77"/>
              </a:rPr>
              <a:t> member (name, title, rank):</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Buckeye Serif 2" pitchFamily="2" charset="77"/>
                <a:cs typeface="Buckeye Serif 2" pitchFamily="2" charset="77"/>
              </a:rPr>
              <a:t>Track and pathway (If applicable):</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Buckeye Serif 2" pitchFamily="2" charset="77"/>
                <a:cs typeface="Buckeye Serif 2" pitchFamily="2" charset="77"/>
              </a:rPr>
              <a:t>Department/school:</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Buckeye Serif 2" pitchFamily="2" charset="77"/>
                <a:cs typeface="Buckeye Serif 2" pitchFamily="2" charset="77"/>
              </a:rPr>
              <a:t>College: </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Buckeye Serif 2" pitchFamily="2" charset="77"/>
                <a:cs typeface="Buckeye Serif 2" pitchFamily="2" charset="77"/>
              </a:rPr>
              <a:t>Campus:</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Buckeye Serif 2" pitchFamily="2" charset="77"/>
                <a:cs typeface="Buckeye Serif 2" pitchFamily="2" charset="77"/>
              </a:rPr>
              <a:t>Review year: </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Buckeye Serif 2" pitchFamily="2" charset="77"/>
                <a:cs typeface="Buckeye Serif 2" pitchFamily="2" charset="77"/>
              </a:rPr>
              <a:t>Review completed by: </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ea typeface="Buckeye Serif 2" pitchFamily="2" charset="77"/>
                <a:cs typeface="Buckeye Serif 2" pitchFamily="2" charset="77"/>
              </a:rPr>
              <a:t>Date of review: </a:t>
            </a:r>
            <a:endParaRPr kumimoji="0" lang="en-US" altLang="en-US" sz="11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73282245"/>
      </p:ext>
    </p:extLst>
  </p:cSld>
  <p:clrMapOvr>
    <a:masterClrMapping/>
  </p:clrMapOvr>
  <mc:AlternateContent xmlns:mc="http://schemas.openxmlformats.org/markup-compatibility/2006" xmlns:p14="http://schemas.microsoft.com/office/powerpoint/2010/main">
    <mc:Choice Requires="p14">
      <p:transition spd="slow" p14:dur="2000" advTm="19933"/>
    </mc:Choice>
    <mc:Fallback xmlns="">
      <p:transition spd="slow" advTm="19933"/>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14FB4-A35F-1ACF-5708-0C908D42285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A25BE0-1EDD-1712-5926-7EABF8D6B7C1}"/>
              </a:ext>
            </a:extLst>
          </p:cNvPr>
          <p:cNvSpPr>
            <a:spLocks noGrp="1"/>
          </p:cNvSpPr>
          <p:nvPr>
            <p:ph type="sldNum" sz="quarter" idx="12"/>
          </p:nvPr>
        </p:nvSpPr>
        <p:spPr/>
        <p:txBody>
          <a:bodyPr/>
          <a:lstStyle/>
          <a:p>
            <a:fld id="{DFA4CD3D-26C8-47FF-8D13-9B32BAAB4735}" type="slidenum">
              <a:rPr lang="en-US" smtClean="0"/>
              <a:t>18</a:t>
            </a:fld>
            <a:endParaRPr lang="en-US"/>
          </a:p>
        </p:txBody>
      </p:sp>
      <p:sp>
        <p:nvSpPr>
          <p:cNvPr id="17" name="Title 16">
            <a:extLst>
              <a:ext uri="{FF2B5EF4-FFF2-40B4-BE49-F238E27FC236}">
                <a16:creationId xmlns:a16="http://schemas.microsoft.com/office/drawing/2014/main" id="{7FA2C3E8-5AED-4DDB-2082-836C7461AFC2}"/>
              </a:ext>
            </a:extLst>
          </p:cNvPr>
          <p:cNvSpPr>
            <a:spLocks noGrp="1"/>
          </p:cNvSpPr>
          <p:nvPr>
            <p:ph type="title"/>
          </p:nvPr>
        </p:nvSpPr>
        <p:spPr/>
        <p:txBody>
          <a:bodyPr/>
          <a:lstStyle/>
          <a:p>
            <a:r>
              <a:rPr lang="en-US" dirty="0"/>
              <a:t>Workload allocation</a:t>
            </a:r>
          </a:p>
        </p:txBody>
      </p:sp>
      <p:sp>
        <p:nvSpPr>
          <p:cNvPr id="19" name="Text Placeholder 18">
            <a:extLst>
              <a:ext uri="{FF2B5EF4-FFF2-40B4-BE49-F238E27FC236}">
                <a16:creationId xmlns:a16="http://schemas.microsoft.com/office/drawing/2014/main" id="{FC705C65-1811-1646-6185-10C4A07156C8}"/>
              </a:ext>
            </a:extLst>
          </p:cNvPr>
          <p:cNvSpPr>
            <a:spLocks noGrp="1"/>
          </p:cNvSpPr>
          <p:nvPr>
            <p:ph type="body" sz="quarter" idx="29"/>
          </p:nvPr>
        </p:nvSpPr>
        <p:spPr/>
        <p:txBody>
          <a:bodyPr>
            <a:normAutofit fontScale="85000" lnSpcReduction="20000"/>
          </a:bodyPr>
          <a:lstStyle/>
          <a:p>
            <a:r>
              <a:rPr lang="en-US" dirty="0"/>
              <a:t>TIU HEAD OR DESIGNEE</a:t>
            </a:r>
          </a:p>
          <a:p>
            <a:endParaRPr lang="en-US" dirty="0"/>
          </a:p>
        </p:txBody>
      </p:sp>
      <p:sp>
        <p:nvSpPr>
          <p:cNvPr id="4" name="Footer Placeholder 3">
            <a:extLst>
              <a:ext uri="{FF2B5EF4-FFF2-40B4-BE49-F238E27FC236}">
                <a16:creationId xmlns:a16="http://schemas.microsoft.com/office/drawing/2014/main" id="{4BE2808C-BAB4-F8E6-7DC0-109F30344DE5}"/>
              </a:ext>
            </a:extLst>
          </p:cNvPr>
          <p:cNvSpPr>
            <a:spLocks noGrp="1"/>
          </p:cNvSpPr>
          <p:nvPr>
            <p:ph type="ftr" sz="quarter" idx="11"/>
          </p:nvPr>
        </p:nvSpPr>
        <p:spPr/>
        <p:txBody>
          <a:bodyPr/>
          <a:lstStyle/>
          <a:p>
            <a:endParaRPr lang="en-US"/>
          </a:p>
        </p:txBody>
      </p:sp>
      <p:sp>
        <p:nvSpPr>
          <p:cNvPr id="13" name="Rectangle 8">
            <a:extLst>
              <a:ext uri="{FF2B5EF4-FFF2-40B4-BE49-F238E27FC236}">
                <a16:creationId xmlns:a16="http://schemas.microsoft.com/office/drawing/2014/main" id="{A83B85A6-9353-8ED6-47B1-6BB285DFDABC}"/>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31" name="image1.png">
            <a:extLst>
              <a:ext uri="{FF2B5EF4-FFF2-40B4-BE49-F238E27FC236}">
                <a16:creationId xmlns:a16="http://schemas.microsoft.com/office/drawing/2014/main" id="{08935D15-8C77-A869-ACD7-C3EFBD73749F}"/>
              </a:ext>
              <a:ext uri="{C183D7F6-B498-43B3-948B-1728B52AA6E4}">
                <adec:decorative xmlns:adec="http://schemas.microsoft.com/office/drawing/2017/decorative" val="1"/>
              </a:ext>
            </a:extLst>
          </p:cNvPr>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10336213"/>
            <a:ext cx="7772400" cy="17938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C0023EA-98B0-0F40-9E10-CBAA1C0F380D}"/>
              </a:ext>
            </a:extLst>
          </p:cNvPr>
          <p:cNvSpPr txBox="1"/>
          <p:nvPr/>
        </p:nvSpPr>
        <p:spPr>
          <a:xfrm>
            <a:off x="480256" y="1560598"/>
            <a:ext cx="10864873" cy="4247317"/>
          </a:xfrm>
          <a:prstGeom prst="rect">
            <a:avLst/>
          </a:prstGeom>
          <a:noFill/>
        </p:spPr>
        <p:txBody>
          <a:bodyPr wrap="square">
            <a:spAutoFit/>
          </a:bodyPr>
          <a:lstStyle/>
          <a:p>
            <a:r>
              <a:rPr lang="en-US" dirty="0"/>
              <a:t>Provide the previous review year average workload allocation for any area of effort with at least 5% assigned</a:t>
            </a:r>
          </a:p>
          <a:p>
            <a:r>
              <a:rPr lang="en-US" dirty="0"/>
              <a:t>(e.g., teaching, scholarship, service, clinical work, administration, others as defined by the TIU head,</a:t>
            </a:r>
          </a:p>
          <a:p>
            <a:r>
              <a:rPr lang="en-US" dirty="0"/>
              <a:t>regional campus dean/director and/or unit </a:t>
            </a:r>
            <a:r>
              <a:rPr lang="en-US" i="1" dirty="0"/>
              <a:t>APT </a:t>
            </a:r>
            <a:r>
              <a:rPr lang="en-US" dirty="0"/>
              <a:t>document). This information should be available in the</a:t>
            </a:r>
          </a:p>
          <a:p>
            <a:r>
              <a:rPr lang="en-US" dirty="0"/>
              <a:t>previous year's annual review. For the 2026 annual review only, if workload for 2025 was not provided, list</a:t>
            </a:r>
          </a:p>
          <a:p>
            <a:r>
              <a:rPr lang="en-US" dirty="0"/>
              <a:t>estimated workload. Annual review writers may seek input from the faculty member about what their</a:t>
            </a:r>
          </a:p>
          <a:p>
            <a:r>
              <a:rPr lang="en-US" dirty="0"/>
              <a:t>workload distribution was for the previous review period.</a:t>
            </a:r>
          </a:p>
          <a:p>
            <a:pPr marL="285750" indent="-285750">
              <a:buFont typeface="Arial" panose="020B0604020202020204" pitchFamily="34" charset="0"/>
              <a:buChar char="•"/>
            </a:pPr>
            <a:r>
              <a:rPr lang="en-US" dirty="0"/>
              <a:t>Teaching and mentoring (including clinical teaching, advising and supervision):</a:t>
            </a:r>
          </a:p>
          <a:p>
            <a:pPr marL="285750" indent="-285750">
              <a:buFont typeface="Arial" panose="020B0604020202020204" pitchFamily="34" charset="0"/>
              <a:buChar char="•"/>
            </a:pPr>
            <a:r>
              <a:rPr lang="en-US" dirty="0"/>
              <a:t>Research, scholarship or creative work plans:</a:t>
            </a:r>
          </a:p>
          <a:p>
            <a:pPr marL="285750" indent="-285750">
              <a:buFont typeface="Arial" panose="020B0604020202020204" pitchFamily="34" charset="0"/>
              <a:buChar char="•"/>
            </a:pPr>
            <a:r>
              <a:rPr lang="en-US" dirty="0"/>
              <a:t>Service:</a:t>
            </a:r>
          </a:p>
          <a:p>
            <a:pPr marL="285750" indent="-285750">
              <a:buFont typeface="Arial" panose="020B0604020202020204" pitchFamily="34" charset="0"/>
              <a:buChar char="•"/>
            </a:pPr>
            <a:r>
              <a:rPr lang="en-US" dirty="0"/>
              <a:t>Clinical care (if separate from teaching and mentoring):</a:t>
            </a:r>
          </a:p>
          <a:p>
            <a:pPr marL="285750" indent="-285750">
              <a:buFont typeface="Arial" panose="020B0604020202020204" pitchFamily="34" charset="0"/>
              <a:buChar char="•"/>
            </a:pPr>
            <a:r>
              <a:rPr lang="en-US" dirty="0"/>
              <a:t>Administration:</a:t>
            </a:r>
          </a:p>
          <a:p>
            <a:pPr marL="285750" indent="-285750">
              <a:buFont typeface="Arial" panose="020B0604020202020204" pitchFamily="34" charset="0"/>
              <a:buChar char="•"/>
            </a:pPr>
            <a:r>
              <a:rPr lang="en-US" dirty="0"/>
              <a:t>Additional areas determined by the TIU head, regional campus dean/director and/or articulated in the unit's</a:t>
            </a:r>
          </a:p>
          <a:p>
            <a:pPr marL="285750" indent="-285750">
              <a:buFont typeface="Arial" panose="020B0604020202020204" pitchFamily="34" charset="0"/>
              <a:buChar char="•"/>
            </a:pPr>
            <a:r>
              <a:rPr lang="en-US" i="1" dirty="0"/>
              <a:t>APT </a:t>
            </a:r>
            <a:r>
              <a:rPr lang="en-US" dirty="0"/>
              <a:t>document ( describe each additional area):</a:t>
            </a:r>
          </a:p>
          <a:p>
            <a:pPr marL="285750" indent="-285750">
              <a:buFont typeface="Arial" panose="020B0604020202020204" pitchFamily="34" charset="0"/>
              <a:buChar char="•"/>
            </a:pPr>
            <a:r>
              <a:rPr lang="en-US" dirty="0"/>
              <a:t>If the documented workload and faculty member's reported workload do not coincide, provide the reason</a:t>
            </a:r>
          </a:p>
          <a:p>
            <a:pPr marL="285750" indent="-285750">
              <a:buFont typeface="Arial" panose="020B0604020202020204" pitchFamily="34" charset="0"/>
              <a:buChar char="•"/>
            </a:pPr>
            <a:r>
              <a:rPr lang="en-US" dirty="0"/>
              <a:t>for this discrepancy.</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31837592"/>
      </p:ext>
    </p:extLst>
  </p:cSld>
  <p:clrMapOvr>
    <a:masterClrMapping/>
  </p:clrMapOvr>
  <mc:AlternateContent xmlns:mc="http://schemas.openxmlformats.org/markup-compatibility/2006">
    <mc:Choice xmlns:p14="http://schemas.microsoft.com/office/powerpoint/2010/main" Requires="p14">
      <p:transition spd="slow" p14:dur="2000" advTm="19933"/>
    </mc:Choice>
    <mc:Fallback>
      <p:transition spd="slow" advTm="19933"/>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50A5B4-1B1B-14F0-71EC-BB357E6C8E4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1ED932-73E1-5809-C39E-10D4AC059949}"/>
              </a:ext>
            </a:extLst>
          </p:cNvPr>
          <p:cNvSpPr>
            <a:spLocks noGrp="1"/>
          </p:cNvSpPr>
          <p:nvPr>
            <p:ph type="sldNum" sz="quarter" idx="12"/>
          </p:nvPr>
        </p:nvSpPr>
        <p:spPr/>
        <p:txBody>
          <a:bodyPr/>
          <a:lstStyle/>
          <a:p>
            <a:fld id="{DFA4CD3D-26C8-47FF-8D13-9B32BAAB4735}" type="slidenum">
              <a:rPr lang="en-US" smtClean="0"/>
              <a:t>19</a:t>
            </a:fld>
            <a:endParaRPr lang="en-US"/>
          </a:p>
        </p:txBody>
      </p:sp>
      <p:sp>
        <p:nvSpPr>
          <p:cNvPr id="17" name="Title 16">
            <a:extLst>
              <a:ext uri="{FF2B5EF4-FFF2-40B4-BE49-F238E27FC236}">
                <a16:creationId xmlns:a16="http://schemas.microsoft.com/office/drawing/2014/main" id="{FA73A3E5-056E-F22B-1BB4-4CFF2E348348}"/>
              </a:ext>
            </a:extLst>
          </p:cNvPr>
          <p:cNvSpPr>
            <a:spLocks noGrp="1"/>
          </p:cNvSpPr>
          <p:nvPr>
            <p:ph type="title"/>
          </p:nvPr>
        </p:nvSpPr>
        <p:spPr/>
        <p:txBody>
          <a:bodyPr/>
          <a:lstStyle/>
          <a:p>
            <a:r>
              <a:rPr lang="en-US" dirty="0"/>
              <a:t>Areas of work evaluation</a:t>
            </a:r>
          </a:p>
        </p:txBody>
      </p:sp>
      <p:sp>
        <p:nvSpPr>
          <p:cNvPr id="19" name="Text Placeholder 18">
            <a:extLst>
              <a:ext uri="{FF2B5EF4-FFF2-40B4-BE49-F238E27FC236}">
                <a16:creationId xmlns:a16="http://schemas.microsoft.com/office/drawing/2014/main" id="{4452DDAF-AFF8-B453-89D3-6CD06EB6C9F1}"/>
              </a:ext>
            </a:extLst>
          </p:cNvPr>
          <p:cNvSpPr>
            <a:spLocks noGrp="1"/>
          </p:cNvSpPr>
          <p:nvPr>
            <p:ph type="body" sz="quarter" idx="29"/>
          </p:nvPr>
        </p:nvSpPr>
        <p:spPr/>
        <p:txBody>
          <a:bodyPr>
            <a:normAutofit fontScale="85000" lnSpcReduction="20000"/>
          </a:bodyPr>
          <a:lstStyle/>
          <a:p>
            <a:r>
              <a:rPr lang="en-US" dirty="0"/>
              <a:t>TIU HEAD OR DESIGNEE</a:t>
            </a:r>
          </a:p>
          <a:p>
            <a:endParaRPr lang="en-US" dirty="0"/>
          </a:p>
        </p:txBody>
      </p:sp>
      <p:sp>
        <p:nvSpPr>
          <p:cNvPr id="4" name="Footer Placeholder 3">
            <a:extLst>
              <a:ext uri="{FF2B5EF4-FFF2-40B4-BE49-F238E27FC236}">
                <a16:creationId xmlns:a16="http://schemas.microsoft.com/office/drawing/2014/main" id="{FAF1DF03-3C85-3FB2-2A04-96782B8CD9D9}"/>
              </a:ext>
            </a:extLst>
          </p:cNvPr>
          <p:cNvSpPr>
            <a:spLocks noGrp="1"/>
          </p:cNvSpPr>
          <p:nvPr>
            <p:ph type="ftr" sz="quarter" idx="11"/>
          </p:nvPr>
        </p:nvSpPr>
        <p:spPr/>
        <p:txBody>
          <a:bodyPr/>
          <a:lstStyle/>
          <a:p>
            <a:endParaRPr lang="en-US"/>
          </a:p>
        </p:txBody>
      </p:sp>
      <p:sp>
        <p:nvSpPr>
          <p:cNvPr id="13" name="Rectangle 8">
            <a:extLst>
              <a:ext uri="{FF2B5EF4-FFF2-40B4-BE49-F238E27FC236}">
                <a16:creationId xmlns:a16="http://schemas.microsoft.com/office/drawing/2014/main" id="{FC1F582B-116D-A1F9-864F-BCE35EDAA2E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31" name="image1.png">
            <a:extLst>
              <a:ext uri="{FF2B5EF4-FFF2-40B4-BE49-F238E27FC236}">
                <a16:creationId xmlns:a16="http://schemas.microsoft.com/office/drawing/2014/main" id="{A5878F72-1802-A36F-7536-691E91B1AF62}"/>
              </a:ext>
              <a:ext uri="{C183D7F6-B498-43B3-948B-1728B52AA6E4}">
                <adec:decorative xmlns:adec="http://schemas.microsoft.com/office/drawing/2017/decorative" val="1"/>
              </a:ext>
            </a:extLst>
          </p:cNvPr>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10336213"/>
            <a:ext cx="7772400" cy="17938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32E7B0D-AFAC-5C32-C4B7-6FCF0D3E4ABA}"/>
              </a:ext>
            </a:extLst>
          </p:cNvPr>
          <p:cNvSpPr txBox="1"/>
          <p:nvPr/>
        </p:nvSpPr>
        <p:spPr>
          <a:xfrm>
            <a:off x="480256" y="1560598"/>
            <a:ext cx="10864873" cy="3693319"/>
          </a:xfrm>
          <a:prstGeom prst="rect">
            <a:avLst/>
          </a:prstGeom>
          <a:noFill/>
        </p:spPr>
        <p:txBody>
          <a:bodyPr wrap="square">
            <a:spAutoFit/>
          </a:bodyPr>
          <a:lstStyle/>
          <a:p>
            <a:r>
              <a:rPr lang="en-US" dirty="0"/>
              <a:t>Complete for each area of work in which a faculty member had at least 5% effort allocated. Add additional</a:t>
            </a:r>
          </a:p>
          <a:p>
            <a:r>
              <a:rPr lang="en-US" dirty="0"/>
              <a:t>sections as needed.</a:t>
            </a:r>
          </a:p>
          <a:p>
            <a:endParaRPr lang="en-US" dirty="0"/>
          </a:p>
          <a:p>
            <a:pPr lvl="0" eaLnBrk="0" fontAlgn="base" hangingPunct="0">
              <a:spcBef>
                <a:spcPct val="0"/>
              </a:spcBef>
              <a:spcAft>
                <a:spcPct val="0"/>
              </a:spcAft>
            </a:pPr>
            <a:r>
              <a:rPr lang="en-US" altLang="en-US" b="1" dirty="0">
                <a:solidFill>
                  <a:srgbClr val="202224"/>
                </a:solidFill>
                <a:latin typeface="Arial" panose="020B0604020202020204" pitchFamily="34" charset="0"/>
                <a:ea typeface="BuckeyeSerif2-Black" pitchFamily="2" charset="77"/>
                <a:cs typeface="BuckeyeSerif2-Black" pitchFamily="2" charset="77"/>
              </a:rPr>
              <a:t>Area:</a:t>
            </a:r>
            <a:endParaRPr lang="en-US" altLang="en-US" sz="800" dirty="0">
              <a:latin typeface="Arial" panose="020B0604020202020204" pitchFamily="34" charset="0"/>
            </a:endParaRPr>
          </a:p>
          <a:p>
            <a:r>
              <a:rPr lang="en-US" dirty="0"/>
              <a:t>Workload allocation for that area for the review period (out of 100%):</a:t>
            </a:r>
          </a:p>
          <a:p>
            <a:pPr marL="285750" indent="-285750">
              <a:buFont typeface="Arial" panose="020B0604020202020204" pitchFamily="34" charset="0"/>
              <a:buChar char="•"/>
            </a:pPr>
            <a:r>
              <a:rPr lang="en-US" dirty="0"/>
              <a:t>What were the expectations for the faculty member in this area during the review period?</a:t>
            </a:r>
          </a:p>
          <a:p>
            <a:pPr marL="285750" indent="-285750">
              <a:buFont typeface="Arial" panose="020B0604020202020204" pitchFamily="34" charset="0"/>
              <a:buChar char="•"/>
            </a:pPr>
            <a:r>
              <a:rPr lang="en-US" dirty="0"/>
              <a:t>How do you evaluate the performance of the faculty member in this area during the review period</a:t>
            </a:r>
          </a:p>
          <a:p>
            <a:pPr marL="285750" indent="-285750">
              <a:buFont typeface="Arial" panose="020B0604020202020204" pitchFamily="34" charset="0"/>
              <a:buChar char="•"/>
            </a:pPr>
            <a:r>
              <a:rPr lang="en-US" dirty="0"/>
              <a:t>(use the metrics defined in the APT document as a basis for the evaluation)?</a:t>
            </a:r>
          </a:p>
          <a:p>
            <a:pPr marL="285750" indent="-285750">
              <a:buFont typeface="Arial" panose="020B0604020202020204" pitchFamily="34" charset="0"/>
              <a:buChar char="•"/>
            </a:pPr>
            <a:r>
              <a:rPr lang="en-US" dirty="0"/>
              <a:t>Provide additional qualitative feedback on the faculty member's performance in this area.</a:t>
            </a:r>
          </a:p>
          <a:p>
            <a:pPr marL="285750" indent="-285750">
              <a:buFont typeface="Arial" panose="020B0604020202020204" pitchFamily="34" charset="0"/>
              <a:buChar char="•"/>
            </a:pPr>
            <a:r>
              <a:rPr lang="en-US" dirty="0"/>
              <a:t>Include explicit goals for the next review period based on the evaluative feedback.</a:t>
            </a:r>
          </a:p>
          <a:p>
            <a:pPr marL="285750" indent="-285750">
              <a:buFont typeface="Arial" panose="020B0604020202020204" pitchFamily="34" charset="0"/>
              <a:buChar char="•"/>
            </a:pPr>
            <a:r>
              <a:rPr lang="en-US" dirty="0"/>
              <a:t>Provide a rating of the faculty member's performance in this area. The rating must include "exceeds</a:t>
            </a:r>
          </a:p>
          <a:p>
            <a:pPr marL="285750" indent="-285750">
              <a:buFont typeface="Arial" panose="020B0604020202020204" pitchFamily="34" charset="0"/>
              <a:buChar char="•"/>
            </a:pPr>
            <a:r>
              <a:rPr lang="en-US" dirty="0"/>
              <a:t>expectation," "meets expectations" and "does not meet expectations," though units can include up to</a:t>
            </a:r>
          </a:p>
          <a:p>
            <a:pPr marL="285750" indent="-285750">
              <a:buFont typeface="Arial" panose="020B0604020202020204" pitchFamily="34" charset="0"/>
              <a:buChar char="•"/>
            </a:pPr>
            <a:r>
              <a:rPr lang="en-US" dirty="0"/>
              <a:t>two additional ratings, which must be defined in the unit's APT document.</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396794819"/>
      </p:ext>
    </p:extLst>
  </p:cSld>
  <p:clrMapOvr>
    <a:masterClrMapping/>
  </p:clrMapOvr>
  <mc:AlternateContent xmlns:mc="http://schemas.openxmlformats.org/markup-compatibility/2006">
    <mc:Choice xmlns:p14="http://schemas.microsoft.com/office/powerpoint/2010/main" Requires="p14">
      <p:transition spd="slow" p14:dur="2000" advTm="19933"/>
    </mc:Choice>
    <mc:Fallback>
      <p:transition spd="slow" advTm="1993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35E683C-7C9C-BF39-DBAD-E32F192E382E}"/>
              </a:ext>
            </a:extLst>
          </p:cNvPr>
          <p:cNvSpPr>
            <a:spLocks noGrp="1"/>
          </p:cNvSpPr>
          <p:nvPr>
            <p:ph type="sldNum" sz="quarter" idx="12"/>
          </p:nvPr>
        </p:nvSpPr>
        <p:spPr/>
        <p:txBody>
          <a:bodyPr/>
          <a:lstStyle/>
          <a:p>
            <a:fld id="{DFA4CD3D-26C8-47FF-8D13-9B32BAAB4735}" type="slidenum">
              <a:rPr lang="en-US" smtClean="0"/>
              <a:t>20</a:t>
            </a:fld>
            <a:endParaRPr lang="en-US"/>
          </a:p>
        </p:txBody>
      </p:sp>
      <p:sp>
        <p:nvSpPr>
          <p:cNvPr id="4" name="Title 3">
            <a:extLst>
              <a:ext uri="{FF2B5EF4-FFF2-40B4-BE49-F238E27FC236}">
                <a16:creationId xmlns:a16="http://schemas.microsoft.com/office/drawing/2014/main" id="{8598FC29-FB33-0563-2C4B-D31FD68B593E}"/>
              </a:ext>
            </a:extLst>
          </p:cNvPr>
          <p:cNvSpPr>
            <a:spLocks noGrp="1"/>
          </p:cNvSpPr>
          <p:nvPr>
            <p:ph type="title"/>
          </p:nvPr>
        </p:nvSpPr>
        <p:spPr/>
        <p:txBody>
          <a:bodyPr/>
          <a:lstStyle/>
          <a:p>
            <a:r>
              <a:rPr lang="en-US" dirty="0"/>
              <a:t>Ratings</a:t>
            </a:r>
          </a:p>
        </p:txBody>
      </p:sp>
      <p:sp>
        <p:nvSpPr>
          <p:cNvPr id="6" name="Text Placeholder 5">
            <a:extLst>
              <a:ext uri="{FF2B5EF4-FFF2-40B4-BE49-F238E27FC236}">
                <a16:creationId xmlns:a16="http://schemas.microsoft.com/office/drawing/2014/main" id="{A56EDD44-771A-005B-E044-0BE1D9C810D2}"/>
              </a:ext>
            </a:extLst>
          </p:cNvPr>
          <p:cNvSpPr>
            <a:spLocks noGrp="1"/>
          </p:cNvSpPr>
          <p:nvPr>
            <p:ph type="body" sz="quarter" idx="29"/>
          </p:nvPr>
        </p:nvSpPr>
        <p:spPr/>
        <p:txBody>
          <a:bodyPr>
            <a:normAutofit fontScale="77500" lnSpcReduction="20000"/>
          </a:bodyPr>
          <a:lstStyle/>
          <a:p>
            <a:endParaRPr lang="en-US"/>
          </a:p>
        </p:txBody>
      </p:sp>
      <p:sp>
        <p:nvSpPr>
          <p:cNvPr id="5" name="Content Placeholder 4">
            <a:extLst>
              <a:ext uri="{FF2B5EF4-FFF2-40B4-BE49-F238E27FC236}">
                <a16:creationId xmlns:a16="http://schemas.microsoft.com/office/drawing/2014/main" id="{4946BF5B-4266-8BAA-D4A5-D0771408D756}"/>
              </a:ext>
            </a:extLst>
          </p:cNvPr>
          <p:cNvSpPr>
            <a:spLocks noGrp="1"/>
          </p:cNvSpPr>
          <p:nvPr>
            <p:ph idx="1"/>
          </p:nvPr>
        </p:nvSpPr>
        <p:spPr/>
        <p:txBody>
          <a:bodyPr/>
          <a:lstStyle/>
          <a:p>
            <a:r>
              <a:rPr lang="en-US" dirty="0"/>
              <a:t>Each area of work with at least 5% workload assigned must be given a rating</a:t>
            </a:r>
          </a:p>
          <a:p>
            <a:endParaRPr lang="en-US" dirty="0"/>
          </a:p>
          <a:p>
            <a:r>
              <a:rPr lang="en-US" dirty="0"/>
              <a:t>At a minimum, rating must include “exceeds expectations,” “meets expectations,” and “does not meet expectations”</a:t>
            </a:r>
          </a:p>
          <a:p>
            <a:endParaRPr lang="en-US" dirty="0"/>
          </a:p>
          <a:p>
            <a:r>
              <a:rPr lang="en-US" dirty="0"/>
              <a:t>Units may add up to two additional ratings</a:t>
            </a:r>
          </a:p>
          <a:p>
            <a:endParaRPr lang="en-US" dirty="0"/>
          </a:p>
          <a:p>
            <a:endParaRPr lang="en-US" dirty="0"/>
          </a:p>
        </p:txBody>
      </p:sp>
      <p:sp>
        <p:nvSpPr>
          <p:cNvPr id="2" name="Footer Placeholder 1">
            <a:extLst>
              <a:ext uri="{FF2B5EF4-FFF2-40B4-BE49-F238E27FC236}">
                <a16:creationId xmlns:a16="http://schemas.microsoft.com/office/drawing/2014/main" id="{77CD1C5E-4FE0-98FB-4D67-CF92790A0F7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59944224"/>
      </p:ext>
    </p:extLst>
  </p:cSld>
  <p:clrMapOvr>
    <a:masterClrMapping/>
  </p:clrMapOvr>
  <mc:AlternateContent xmlns:mc="http://schemas.openxmlformats.org/markup-compatibility/2006" xmlns:p14="http://schemas.microsoft.com/office/powerpoint/2010/main">
    <mc:Choice Requires="p14">
      <p:transition spd="slow" p14:dur="2000" advTm="151400"/>
    </mc:Choice>
    <mc:Fallback xmlns="">
      <p:transition spd="slow" advTm="1514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188BD-87B3-44CC-95FF-96A8512A170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03A91F-6917-C644-E0DF-4285BCE57376}"/>
              </a:ext>
            </a:extLst>
          </p:cNvPr>
          <p:cNvSpPr>
            <a:spLocks noGrp="1"/>
          </p:cNvSpPr>
          <p:nvPr>
            <p:ph type="sldNum" sz="quarter" idx="12"/>
          </p:nvPr>
        </p:nvSpPr>
        <p:spPr/>
        <p:txBody>
          <a:bodyPr/>
          <a:lstStyle/>
          <a:p>
            <a:fld id="{DFA4CD3D-26C8-47FF-8D13-9B32BAAB4735}" type="slidenum">
              <a:rPr lang="en-US" smtClean="0"/>
              <a:t>21</a:t>
            </a:fld>
            <a:endParaRPr lang="en-US"/>
          </a:p>
        </p:txBody>
      </p:sp>
      <p:sp>
        <p:nvSpPr>
          <p:cNvPr id="17" name="Title 16">
            <a:extLst>
              <a:ext uri="{FF2B5EF4-FFF2-40B4-BE49-F238E27FC236}">
                <a16:creationId xmlns:a16="http://schemas.microsoft.com/office/drawing/2014/main" id="{2133C77A-214A-8CA0-50B4-79A407AEB9C7}"/>
              </a:ext>
            </a:extLst>
          </p:cNvPr>
          <p:cNvSpPr>
            <a:spLocks noGrp="1"/>
          </p:cNvSpPr>
          <p:nvPr>
            <p:ph type="title"/>
          </p:nvPr>
        </p:nvSpPr>
        <p:spPr/>
        <p:txBody>
          <a:bodyPr/>
          <a:lstStyle/>
          <a:p>
            <a:r>
              <a:rPr lang="en-US" dirty="0"/>
              <a:t>Summary evaluation</a:t>
            </a:r>
          </a:p>
        </p:txBody>
      </p:sp>
      <p:sp>
        <p:nvSpPr>
          <p:cNvPr id="19" name="Text Placeholder 18">
            <a:extLst>
              <a:ext uri="{FF2B5EF4-FFF2-40B4-BE49-F238E27FC236}">
                <a16:creationId xmlns:a16="http://schemas.microsoft.com/office/drawing/2014/main" id="{FF5FFFB4-13C2-A99E-849E-FDD82C18B309}"/>
              </a:ext>
            </a:extLst>
          </p:cNvPr>
          <p:cNvSpPr>
            <a:spLocks noGrp="1"/>
          </p:cNvSpPr>
          <p:nvPr>
            <p:ph type="body" sz="quarter" idx="29"/>
          </p:nvPr>
        </p:nvSpPr>
        <p:spPr/>
        <p:txBody>
          <a:bodyPr>
            <a:normAutofit fontScale="85000" lnSpcReduction="20000"/>
          </a:bodyPr>
          <a:lstStyle/>
          <a:p>
            <a:r>
              <a:rPr lang="en-US" dirty="0"/>
              <a:t>TIU HEAD OR DESIGNEE</a:t>
            </a:r>
          </a:p>
          <a:p>
            <a:endParaRPr lang="en-US" dirty="0"/>
          </a:p>
        </p:txBody>
      </p:sp>
      <p:sp>
        <p:nvSpPr>
          <p:cNvPr id="4" name="Footer Placeholder 3">
            <a:extLst>
              <a:ext uri="{FF2B5EF4-FFF2-40B4-BE49-F238E27FC236}">
                <a16:creationId xmlns:a16="http://schemas.microsoft.com/office/drawing/2014/main" id="{5FA025DF-E0B5-31CC-931E-6DBC6043D083}"/>
              </a:ext>
            </a:extLst>
          </p:cNvPr>
          <p:cNvSpPr>
            <a:spLocks noGrp="1"/>
          </p:cNvSpPr>
          <p:nvPr>
            <p:ph type="ftr" sz="quarter" idx="11"/>
          </p:nvPr>
        </p:nvSpPr>
        <p:spPr/>
        <p:txBody>
          <a:bodyPr/>
          <a:lstStyle/>
          <a:p>
            <a:endParaRPr lang="en-US"/>
          </a:p>
        </p:txBody>
      </p:sp>
      <p:sp>
        <p:nvSpPr>
          <p:cNvPr id="13" name="Rectangle 8">
            <a:extLst>
              <a:ext uri="{FF2B5EF4-FFF2-40B4-BE49-F238E27FC236}">
                <a16:creationId xmlns:a16="http://schemas.microsoft.com/office/drawing/2014/main" id="{A0ED8A2A-AD24-1358-439D-3BA055076D9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31" name="image1.png">
            <a:extLst>
              <a:ext uri="{FF2B5EF4-FFF2-40B4-BE49-F238E27FC236}">
                <a16:creationId xmlns:a16="http://schemas.microsoft.com/office/drawing/2014/main" id="{0F815A27-4D02-AFCD-5E64-023215776D97}"/>
              </a:ext>
              <a:ext uri="{C183D7F6-B498-43B3-948B-1728B52AA6E4}">
                <adec:decorative xmlns:adec="http://schemas.microsoft.com/office/drawing/2017/decorative" val="1"/>
              </a:ext>
            </a:extLst>
          </p:cNvPr>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10336213"/>
            <a:ext cx="7772400" cy="17938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ED4FBD7-D903-6185-F1E7-5A1A3E88D6AA}"/>
              </a:ext>
            </a:extLst>
          </p:cNvPr>
          <p:cNvSpPr txBox="1"/>
          <p:nvPr/>
        </p:nvSpPr>
        <p:spPr>
          <a:xfrm>
            <a:off x="458354" y="1997837"/>
            <a:ext cx="10498019" cy="1477328"/>
          </a:xfrm>
          <a:prstGeom prst="rect">
            <a:avLst/>
          </a:prstGeom>
          <a:noFill/>
        </p:spPr>
        <p:txBody>
          <a:bodyPr wrap="square">
            <a:spAutoFit/>
          </a:bodyPr>
          <a:lstStyle/>
          <a:p>
            <a:r>
              <a:rPr lang="en-US" dirty="0"/>
              <a:t>Provide an overall narrative evaluation of performance for the review period. This evaluation does not have</a:t>
            </a:r>
          </a:p>
          <a:p>
            <a:r>
              <a:rPr lang="en-US" dirty="0"/>
              <a:t>to include a specific rating, though units may include one if they choose. Reaffirm or update the workload</a:t>
            </a:r>
          </a:p>
          <a:p>
            <a:r>
              <a:rPr lang="en-US" dirty="0"/>
              <a:t>allocation for the next review period and include explicit goals for each area of work assigned. If updating</a:t>
            </a:r>
          </a:p>
          <a:p>
            <a:r>
              <a:rPr lang="en-US" dirty="0"/>
              <a:t>the workload, provide a clear interpretation of what this new workload allocation will look like for the</a:t>
            </a:r>
          </a:p>
          <a:p>
            <a:r>
              <a:rPr lang="en-US" dirty="0"/>
              <a:t>faculty member.</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31475010"/>
      </p:ext>
    </p:extLst>
  </p:cSld>
  <p:clrMapOvr>
    <a:masterClrMapping/>
  </p:clrMapOvr>
  <mc:AlternateContent xmlns:mc="http://schemas.openxmlformats.org/markup-compatibility/2006">
    <mc:Choice xmlns:p14="http://schemas.microsoft.com/office/powerpoint/2010/main" Requires="p14">
      <p:transition spd="slow" p14:dur="2000" advTm="19933"/>
    </mc:Choice>
    <mc:Fallback>
      <p:transition spd="slow" advTm="19933"/>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4AE24-A83C-0B36-D2F9-0CA0CDB8A37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5FAB9B-26F7-F194-69E9-966E24BDA35D}"/>
              </a:ext>
            </a:extLst>
          </p:cNvPr>
          <p:cNvSpPr>
            <a:spLocks noGrp="1"/>
          </p:cNvSpPr>
          <p:nvPr>
            <p:ph type="sldNum" sz="quarter" idx="12"/>
          </p:nvPr>
        </p:nvSpPr>
        <p:spPr/>
        <p:txBody>
          <a:bodyPr/>
          <a:lstStyle/>
          <a:p>
            <a:fld id="{DFA4CD3D-26C8-47FF-8D13-9B32BAAB4735}" type="slidenum">
              <a:rPr lang="en-US" smtClean="0"/>
              <a:t>22</a:t>
            </a:fld>
            <a:endParaRPr lang="en-US"/>
          </a:p>
        </p:txBody>
      </p:sp>
      <p:sp>
        <p:nvSpPr>
          <p:cNvPr id="17" name="Title 16">
            <a:extLst>
              <a:ext uri="{FF2B5EF4-FFF2-40B4-BE49-F238E27FC236}">
                <a16:creationId xmlns:a16="http://schemas.microsoft.com/office/drawing/2014/main" id="{D16C9166-2202-B7F6-9471-6BF5B942B527}"/>
              </a:ext>
            </a:extLst>
          </p:cNvPr>
          <p:cNvSpPr>
            <a:spLocks noGrp="1"/>
          </p:cNvSpPr>
          <p:nvPr>
            <p:ph type="title"/>
          </p:nvPr>
        </p:nvSpPr>
        <p:spPr/>
        <p:txBody>
          <a:bodyPr/>
          <a:lstStyle/>
          <a:p>
            <a:r>
              <a:rPr lang="en-US" dirty="0"/>
              <a:t>Rights, Next Steps, and Appeals Process</a:t>
            </a:r>
          </a:p>
        </p:txBody>
      </p:sp>
      <p:sp>
        <p:nvSpPr>
          <p:cNvPr id="19" name="Text Placeholder 18">
            <a:extLst>
              <a:ext uri="{FF2B5EF4-FFF2-40B4-BE49-F238E27FC236}">
                <a16:creationId xmlns:a16="http://schemas.microsoft.com/office/drawing/2014/main" id="{5D975368-6360-9EBF-A3BD-2F7E92C32CA9}"/>
              </a:ext>
            </a:extLst>
          </p:cNvPr>
          <p:cNvSpPr>
            <a:spLocks noGrp="1"/>
          </p:cNvSpPr>
          <p:nvPr>
            <p:ph type="body" sz="quarter" idx="29"/>
          </p:nvPr>
        </p:nvSpPr>
        <p:spPr/>
        <p:txBody>
          <a:bodyPr>
            <a:normAutofit fontScale="85000" lnSpcReduction="20000"/>
          </a:bodyPr>
          <a:lstStyle/>
          <a:p>
            <a:r>
              <a:rPr lang="en-US" dirty="0"/>
              <a:t>TIU HEAD OR DESIGNEE</a:t>
            </a:r>
          </a:p>
          <a:p>
            <a:endParaRPr lang="en-US" dirty="0"/>
          </a:p>
        </p:txBody>
      </p:sp>
      <p:sp>
        <p:nvSpPr>
          <p:cNvPr id="4" name="Footer Placeholder 3">
            <a:extLst>
              <a:ext uri="{FF2B5EF4-FFF2-40B4-BE49-F238E27FC236}">
                <a16:creationId xmlns:a16="http://schemas.microsoft.com/office/drawing/2014/main" id="{8974F104-F824-9030-8947-0FC12102B742}"/>
              </a:ext>
            </a:extLst>
          </p:cNvPr>
          <p:cNvSpPr>
            <a:spLocks noGrp="1"/>
          </p:cNvSpPr>
          <p:nvPr>
            <p:ph type="ftr" sz="quarter" idx="11"/>
          </p:nvPr>
        </p:nvSpPr>
        <p:spPr/>
        <p:txBody>
          <a:bodyPr/>
          <a:lstStyle/>
          <a:p>
            <a:endParaRPr lang="en-US"/>
          </a:p>
        </p:txBody>
      </p:sp>
      <p:sp>
        <p:nvSpPr>
          <p:cNvPr id="13" name="Rectangle 8">
            <a:extLst>
              <a:ext uri="{FF2B5EF4-FFF2-40B4-BE49-F238E27FC236}">
                <a16:creationId xmlns:a16="http://schemas.microsoft.com/office/drawing/2014/main" id="{4D20F592-957C-44D3-1AD8-64E80DCF55A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31" name="image1.png">
            <a:extLst>
              <a:ext uri="{FF2B5EF4-FFF2-40B4-BE49-F238E27FC236}">
                <a16:creationId xmlns:a16="http://schemas.microsoft.com/office/drawing/2014/main" id="{E7039CFE-77FD-B768-56DA-3896E89BECFF}"/>
              </a:ext>
              <a:ext uri="{C183D7F6-B498-43B3-948B-1728B52AA6E4}">
                <adec:decorative xmlns:adec="http://schemas.microsoft.com/office/drawing/2017/decorative" val="1"/>
              </a:ext>
            </a:extLst>
          </p:cNvPr>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0" y="10336213"/>
            <a:ext cx="7772400" cy="17938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0ED5F93-D843-0B24-7BE5-E6E61AC8E5E5}"/>
              </a:ext>
            </a:extLst>
          </p:cNvPr>
          <p:cNvSpPr txBox="1"/>
          <p:nvPr/>
        </p:nvSpPr>
        <p:spPr>
          <a:xfrm>
            <a:off x="396429" y="1609080"/>
            <a:ext cx="10498019" cy="4247317"/>
          </a:xfrm>
          <a:prstGeom prst="rect">
            <a:avLst/>
          </a:prstGeom>
          <a:noFill/>
        </p:spPr>
        <p:txBody>
          <a:bodyPr wrap="square">
            <a:spAutoFit/>
          </a:bodyPr>
          <a:lstStyle/>
          <a:p>
            <a:r>
              <a:rPr lang="en-US" dirty="0"/>
              <a:t>This review was completed in compliance with the interim </a:t>
            </a:r>
            <a:r>
              <a:rPr lang="en-US" dirty="0">
                <a:hlinkClick r:id="rId2"/>
              </a:rPr>
              <a:t>Faculty Annual Review, Post-Tenure Review, and</a:t>
            </a:r>
          </a:p>
          <a:p>
            <a:r>
              <a:rPr lang="en-US" dirty="0">
                <a:hlinkClick r:id="rId2"/>
              </a:rPr>
              <a:t>Reappointment policy</a:t>
            </a:r>
            <a:r>
              <a:rPr lang="en-US" dirty="0"/>
              <a:t>. This letter will be placed in your primary personnel file and will become part of your</a:t>
            </a:r>
          </a:p>
          <a:p>
            <a:r>
              <a:rPr lang="en-US" dirty="0"/>
              <a:t>dossier for subsequent reviews. Under university policy, you have the right to review your primary</a:t>
            </a:r>
          </a:p>
          <a:p>
            <a:r>
              <a:rPr lang="en-US" dirty="0"/>
              <a:t>personnel file and may place in it, and in your dossier where appropriate, a response to any evaluation,</a:t>
            </a:r>
          </a:p>
          <a:p>
            <a:r>
              <a:rPr lang="en-US" dirty="0"/>
              <a:t>comment, or other materials it contains.</a:t>
            </a:r>
          </a:p>
          <a:p>
            <a:endParaRPr lang="en-US" dirty="0"/>
          </a:p>
          <a:p>
            <a:r>
              <a:rPr lang="en-US" dirty="0"/>
              <a:t>Upon finalizing this written annual review, this document, any </a:t>
            </a:r>
            <a:r>
              <a:rPr lang="en-US" dirty="0" err="1"/>
              <a:t>com.ments</a:t>
            </a:r>
            <a:r>
              <a:rPr lang="en-US" dirty="0"/>
              <a:t> generated, and any supporting</a:t>
            </a:r>
          </a:p>
          <a:p>
            <a:r>
              <a:rPr lang="en-US" dirty="0"/>
              <a:t>materials will be forwarded to the dean for review and approval or disapproval. If the dean approves the</a:t>
            </a:r>
          </a:p>
          <a:p>
            <a:r>
              <a:rPr lang="en-US" dirty="0"/>
              <a:t>ratings, all materials will be forwarded to the provost for review. If the dean disapproves any rating, the</a:t>
            </a:r>
          </a:p>
          <a:p>
            <a:r>
              <a:rPr lang="en-US" dirty="0"/>
              <a:t>provost will make the final decision.</a:t>
            </a:r>
          </a:p>
          <a:p>
            <a:endParaRPr lang="en-US" dirty="0"/>
          </a:p>
          <a:p>
            <a:r>
              <a:rPr lang="en-US" dirty="0"/>
              <a:t>Should you wish to appeal any rating in this review, you have 14 days to identify any ratings with which you</a:t>
            </a:r>
          </a:p>
          <a:p>
            <a:r>
              <a:rPr lang="en-US" dirty="0"/>
              <a:t>disagree with and to demonstrate that the final evaluation contains a substantive factual error,</a:t>
            </a:r>
          </a:p>
          <a:p>
            <a:r>
              <a:rPr lang="en-US" dirty="0"/>
              <a:t>inconsistently applies the established criteria of the TIU, or otherwise does not align with the criteria of the</a:t>
            </a:r>
          </a:p>
          <a:p>
            <a:r>
              <a:rPr lang="en-US" dirty="0"/>
              <a:t>TIU. You may only appeal ratings decisions.</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5905623"/>
      </p:ext>
    </p:extLst>
  </p:cSld>
  <p:clrMapOvr>
    <a:masterClrMapping/>
  </p:clrMapOvr>
  <mc:AlternateContent xmlns:mc="http://schemas.openxmlformats.org/markup-compatibility/2006">
    <mc:Choice xmlns:p14="http://schemas.microsoft.com/office/powerpoint/2010/main" Requires="p14">
      <p:transition spd="slow" p14:dur="2000" advTm="19933"/>
    </mc:Choice>
    <mc:Fallback>
      <p:transition spd="slow" advTm="19933"/>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169838-EFF5-B18F-083E-9D9EFD9874A6}"/>
              </a:ext>
            </a:extLst>
          </p:cNvPr>
          <p:cNvSpPr>
            <a:spLocks noGrp="1"/>
          </p:cNvSpPr>
          <p:nvPr>
            <p:ph type="sldNum" sz="quarter" idx="12"/>
          </p:nvPr>
        </p:nvSpPr>
        <p:spPr/>
        <p:txBody>
          <a:bodyPr/>
          <a:lstStyle/>
          <a:p>
            <a:fld id="{DFA4CD3D-26C8-47FF-8D13-9B32BAAB4735}" type="slidenum">
              <a:rPr lang="en-US" smtClean="0"/>
              <a:t>23</a:t>
            </a:fld>
            <a:endParaRPr lang="en-US"/>
          </a:p>
        </p:txBody>
      </p:sp>
      <p:sp>
        <p:nvSpPr>
          <p:cNvPr id="3" name="Title 2" descr="eetings">
            <a:extLst>
              <a:ext uri="{FF2B5EF4-FFF2-40B4-BE49-F238E27FC236}">
                <a16:creationId xmlns:a16="http://schemas.microsoft.com/office/drawing/2014/main" id="{4F2EF00E-FE75-85D7-FE82-3E54DA1CFDAF}"/>
              </a:ext>
            </a:extLst>
          </p:cNvPr>
          <p:cNvSpPr>
            <a:spLocks noGrp="1"/>
          </p:cNvSpPr>
          <p:nvPr>
            <p:ph type="title"/>
          </p:nvPr>
        </p:nvSpPr>
        <p:spPr/>
        <p:txBody>
          <a:bodyPr/>
          <a:lstStyle/>
          <a:p>
            <a:r>
              <a:rPr lang="en-US" dirty="0"/>
              <a:t>Meetings</a:t>
            </a:r>
          </a:p>
        </p:txBody>
      </p:sp>
      <p:sp>
        <p:nvSpPr>
          <p:cNvPr id="4" name="Text Placeholder 3">
            <a:extLst>
              <a:ext uri="{FF2B5EF4-FFF2-40B4-BE49-F238E27FC236}">
                <a16:creationId xmlns:a16="http://schemas.microsoft.com/office/drawing/2014/main" id="{1E71E42A-6846-C1B8-D845-D1B8E70F5D1B}"/>
              </a:ext>
            </a:extLst>
          </p:cNvPr>
          <p:cNvSpPr>
            <a:spLocks noGrp="1"/>
          </p:cNvSpPr>
          <p:nvPr>
            <p:ph type="body" sz="quarter" idx="29"/>
          </p:nvPr>
        </p:nvSpPr>
        <p:spPr/>
        <p:txBody>
          <a:bodyPr>
            <a:normAutofit fontScale="85000" lnSpcReduction="20000"/>
          </a:bodyPr>
          <a:lstStyle/>
          <a:p>
            <a:r>
              <a:rPr lang="en-US" dirty="0"/>
              <a:t>TIU HEAD OR DESIGNEE</a:t>
            </a:r>
          </a:p>
          <a:p>
            <a:endParaRPr lang="en-US" dirty="0"/>
          </a:p>
          <a:p>
            <a:endParaRPr lang="en-US" dirty="0"/>
          </a:p>
        </p:txBody>
      </p:sp>
      <p:sp>
        <p:nvSpPr>
          <p:cNvPr id="5" name="Content Placeholder 4">
            <a:extLst>
              <a:ext uri="{FF2B5EF4-FFF2-40B4-BE49-F238E27FC236}">
                <a16:creationId xmlns:a16="http://schemas.microsoft.com/office/drawing/2014/main" id="{8BC14BB8-BA05-DB0F-C1EE-007134DA19B7}"/>
              </a:ext>
            </a:extLst>
          </p:cNvPr>
          <p:cNvSpPr>
            <a:spLocks noGrp="1"/>
          </p:cNvSpPr>
          <p:nvPr>
            <p:ph idx="1"/>
          </p:nvPr>
        </p:nvSpPr>
        <p:spPr>
          <a:xfrm>
            <a:off x="396429" y="1639676"/>
            <a:ext cx="11398254" cy="4015454"/>
          </a:xfrm>
        </p:spPr>
        <p:txBody>
          <a:bodyPr>
            <a:normAutofit fontScale="92500" lnSpcReduction="20000"/>
          </a:bodyPr>
          <a:lstStyle/>
          <a:p>
            <a:r>
              <a:rPr lang="en-US" dirty="0"/>
              <a:t>A meeting must occur between probationary faculty and the completer of the annual review</a:t>
            </a:r>
          </a:p>
          <a:p>
            <a:endParaRPr lang="en-US" dirty="0"/>
          </a:p>
          <a:p>
            <a:r>
              <a:rPr lang="en-US" dirty="0"/>
              <a:t>All other faculty are to be offered an opportunity to meet</a:t>
            </a:r>
          </a:p>
          <a:p>
            <a:endParaRPr lang="en-US" dirty="0"/>
          </a:p>
          <a:p>
            <a:r>
              <a:rPr lang="en-US" dirty="0"/>
              <a:t>Meetings should occur prior to the release of the final written annual review and start of the comments process. A preliminary review may be shared prior to meeting.</a:t>
            </a:r>
          </a:p>
          <a:p>
            <a:endParaRPr lang="en-US" dirty="0"/>
          </a:p>
          <a:p>
            <a:r>
              <a:rPr lang="en-US" dirty="0"/>
              <a:t>Should deans in colleges wish to meet with faculty, this is to occur AFTER the annual review has been completed, but may occur before they approve or disapprove </a:t>
            </a:r>
            <a:br>
              <a:rPr lang="en-US" dirty="0"/>
            </a:br>
            <a:r>
              <a:rPr lang="en-US" dirty="0"/>
              <a:t>the ratings</a:t>
            </a:r>
          </a:p>
          <a:p>
            <a:pPr marL="342900" indent="-342900">
              <a:buFont typeface="Arial" panose="020B0604020202020204" pitchFamily="34" charset="0"/>
              <a:buChar char="•"/>
            </a:pPr>
            <a:r>
              <a:rPr lang="en-US" dirty="0"/>
              <a:t>Each reviewer must only participate on ONE level of review</a:t>
            </a:r>
          </a:p>
        </p:txBody>
      </p:sp>
      <p:sp>
        <p:nvSpPr>
          <p:cNvPr id="6" name="Footer Placeholder 5">
            <a:extLst>
              <a:ext uri="{FF2B5EF4-FFF2-40B4-BE49-F238E27FC236}">
                <a16:creationId xmlns:a16="http://schemas.microsoft.com/office/drawing/2014/main" id="{19E2501A-0C2E-74D1-5940-27EEAF56EE8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33461969"/>
      </p:ext>
    </p:extLst>
  </p:cSld>
  <p:clrMapOvr>
    <a:masterClrMapping/>
  </p:clrMapOvr>
  <mc:AlternateContent xmlns:mc="http://schemas.openxmlformats.org/markup-compatibility/2006" xmlns:p14="http://schemas.microsoft.com/office/powerpoint/2010/main">
    <mc:Choice Requires="p14">
      <p:transition spd="slow" p14:dur="2000" advTm="79600"/>
    </mc:Choice>
    <mc:Fallback xmlns="">
      <p:transition spd="slow" advTm="796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2EDE9F-7F03-03B6-1ECB-AB4F5D73DDCA}"/>
              </a:ext>
            </a:extLst>
          </p:cNvPr>
          <p:cNvSpPr>
            <a:spLocks noGrp="1"/>
          </p:cNvSpPr>
          <p:nvPr>
            <p:ph type="sldNum" sz="quarter" idx="12"/>
          </p:nvPr>
        </p:nvSpPr>
        <p:spPr/>
        <p:txBody>
          <a:bodyPr/>
          <a:lstStyle/>
          <a:p>
            <a:fld id="{DFA4CD3D-26C8-47FF-8D13-9B32BAAB4735}" type="slidenum">
              <a:rPr lang="en-US" smtClean="0"/>
              <a:t>24</a:t>
            </a:fld>
            <a:endParaRPr lang="en-US"/>
          </a:p>
        </p:txBody>
      </p:sp>
      <p:sp>
        <p:nvSpPr>
          <p:cNvPr id="3" name="Title 2">
            <a:extLst>
              <a:ext uri="{FF2B5EF4-FFF2-40B4-BE49-F238E27FC236}">
                <a16:creationId xmlns:a16="http://schemas.microsoft.com/office/drawing/2014/main" id="{E9F7B947-FEE1-4260-B02B-3D0182B52BCE}"/>
              </a:ext>
            </a:extLst>
          </p:cNvPr>
          <p:cNvSpPr>
            <a:spLocks noGrp="1"/>
          </p:cNvSpPr>
          <p:nvPr>
            <p:ph type="title"/>
          </p:nvPr>
        </p:nvSpPr>
        <p:spPr/>
        <p:txBody>
          <a:bodyPr/>
          <a:lstStyle/>
          <a:p>
            <a:r>
              <a:rPr lang="en-US" dirty="0"/>
              <a:t>Comments Process</a:t>
            </a:r>
          </a:p>
        </p:txBody>
      </p:sp>
      <p:sp>
        <p:nvSpPr>
          <p:cNvPr id="4" name="Text Placeholder 3">
            <a:extLst>
              <a:ext uri="{FF2B5EF4-FFF2-40B4-BE49-F238E27FC236}">
                <a16:creationId xmlns:a16="http://schemas.microsoft.com/office/drawing/2014/main" id="{CE74DA9D-51E0-0135-6921-51CF5B785816}"/>
              </a:ext>
            </a:extLst>
          </p:cNvPr>
          <p:cNvSpPr>
            <a:spLocks noGrp="1"/>
          </p:cNvSpPr>
          <p:nvPr>
            <p:ph type="body" sz="quarter" idx="29"/>
          </p:nvPr>
        </p:nvSpPr>
        <p:spPr/>
        <p:txBody>
          <a:bodyPr>
            <a:normAutofit fontScale="85000" lnSpcReduction="20000"/>
          </a:bodyPr>
          <a:lstStyle/>
          <a:p>
            <a:r>
              <a:rPr lang="en-US" dirty="0"/>
              <a:t>TIU HEAD OR DESIGNEE</a:t>
            </a:r>
          </a:p>
          <a:p>
            <a:endParaRPr lang="en-US" dirty="0"/>
          </a:p>
        </p:txBody>
      </p:sp>
      <p:sp>
        <p:nvSpPr>
          <p:cNvPr id="5" name="Content Placeholder 4">
            <a:extLst>
              <a:ext uri="{FF2B5EF4-FFF2-40B4-BE49-F238E27FC236}">
                <a16:creationId xmlns:a16="http://schemas.microsoft.com/office/drawing/2014/main" id="{505366EC-4306-82D7-80A6-CAC8597F2BAF}"/>
              </a:ext>
            </a:extLst>
          </p:cNvPr>
          <p:cNvSpPr>
            <a:spLocks noGrp="1"/>
          </p:cNvSpPr>
          <p:nvPr>
            <p:ph idx="1"/>
          </p:nvPr>
        </p:nvSpPr>
        <p:spPr>
          <a:xfrm>
            <a:off x="396429" y="1639676"/>
            <a:ext cx="11398254" cy="4015454"/>
          </a:xfrm>
        </p:spPr>
        <p:txBody>
          <a:bodyPr>
            <a:normAutofit fontScale="92500" lnSpcReduction="10000"/>
          </a:bodyPr>
          <a:lstStyle/>
          <a:p>
            <a:r>
              <a:rPr lang="en-US" dirty="0"/>
              <a:t>Faculty members may provide comments to the written annual review</a:t>
            </a:r>
          </a:p>
          <a:p>
            <a:endParaRPr lang="en-US" dirty="0"/>
          </a:p>
          <a:p>
            <a:r>
              <a:rPr lang="en-US" dirty="0"/>
              <a:t>The completer of the written annual review must acknowledge receipt of the comments and may respond and/or revise the written annual review</a:t>
            </a:r>
          </a:p>
          <a:p>
            <a:endParaRPr lang="en-US" dirty="0"/>
          </a:p>
          <a:p>
            <a:r>
              <a:rPr lang="en-US" dirty="0"/>
              <a:t>All comments and responses will be shared with the dean and provost as part of the ensuing review/appeal</a:t>
            </a:r>
          </a:p>
          <a:p>
            <a:endParaRPr lang="en-US" dirty="0"/>
          </a:p>
          <a:p>
            <a:r>
              <a:rPr lang="en-US" dirty="0"/>
              <a:t>Comments may include, but are not limited to, clarification of the record, </a:t>
            </a:r>
            <a:br>
              <a:rPr lang="en-US" dirty="0"/>
            </a:br>
            <a:r>
              <a:rPr lang="en-US" dirty="0"/>
              <a:t>corrections, and/or comments about agreement or disagreement of </a:t>
            </a:r>
            <a:br>
              <a:rPr lang="en-US" dirty="0"/>
            </a:br>
            <a:r>
              <a:rPr lang="en-US" dirty="0"/>
              <a:t>ratings</a:t>
            </a:r>
          </a:p>
        </p:txBody>
      </p:sp>
      <p:sp>
        <p:nvSpPr>
          <p:cNvPr id="6" name="Footer Placeholder 5">
            <a:extLst>
              <a:ext uri="{FF2B5EF4-FFF2-40B4-BE49-F238E27FC236}">
                <a16:creationId xmlns:a16="http://schemas.microsoft.com/office/drawing/2014/main" id="{33B69E5B-A8A3-A82A-809F-100A1334C974}"/>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59487200"/>
      </p:ext>
    </p:extLst>
  </p:cSld>
  <p:clrMapOvr>
    <a:masterClrMapping/>
  </p:clrMapOvr>
  <mc:AlternateContent xmlns:mc="http://schemas.openxmlformats.org/markup-compatibility/2006" xmlns:p14="http://schemas.microsoft.com/office/powerpoint/2010/main">
    <mc:Choice Requires="p14">
      <p:transition spd="slow" p14:dur="2000" advTm="142800"/>
    </mc:Choice>
    <mc:Fallback xmlns="">
      <p:transition spd="slow" advTm="1428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B97F93-F8D7-0B86-73E4-804A9B14D2AD}"/>
              </a:ext>
            </a:extLst>
          </p:cNvPr>
          <p:cNvSpPr>
            <a:spLocks noGrp="1"/>
          </p:cNvSpPr>
          <p:nvPr>
            <p:ph type="sldNum" sz="quarter" idx="12"/>
          </p:nvPr>
        </p:nvSpPr>
        <p:spPr/>
        <p:txBody>
          <a:bodyPr/>
          <a:lstStyle/>
          <a:p>
            <a:fld id="{DFA4CD3D-26C8-47FF-8D13-9B32BAAB4735}" type="slidenum">
              <a:rPr lang="en-US" smtClean="0"/>
              <a:t>25</a:t>
            </a:fld>
            <a:endParaRPr lang="en-US"/>
          </a:p>
        </p:txBody>
      </p:sp>
      <p:sp>
        <p:nvSpPr>
          <p:cNvPr id="3" name="Title 2">
            <a:extLst>
              <a:ext uri="{FF2B5EF4-FFF2-40B4-BE49-F238E27FC236}">
                <a16:creationId xmlns:a16="http://schemas.microsoft.com/office/drawing/2014/main" id="{CCF0A750-6B2F-513B-8CBE-FB0B0372134A}"/>
              </a:ext>
            </a:extLst>
          </p:cNvPr>
          <p:cNvSpPr>
            <a:spLocks noGrp="1"/>
          </p:cNvSpPr>
          <p:nvPr>
            <p:ph type="title"/>
          </p:nvPr>
        </p:nvSpPr>
        <p:spPr/>
        <p:txBody>
          <a:bodyPr/>
          <a:lstStyle/>
          <a:p>
            <a:r>
              <a:rPr lang="en-US" dirty="0"/>
              <a:t>Appeal Process</a:t>
            </a:r>
          </a:p>
        </p:txBody>
      </p:sp>
      <p:sp>
        <p:nvSpPr>
          <p:cNvPr id="4" name="Text Placeholder 3">
            <a:extLst>
              <a:ext uri="{FF2B5EF4-FFF2-40B4-BE49-F238E27FC236}">
                <a16:creationId xmlns:a16="http://schemas.microsoft.com/office/drawing/2014/main" id="{264C1E5B-75E1-A805-CA49-F1F4311C573A}"/>
              </a:ext>
            </a:extLst>
          </p:cNvPr>
          <p:cNvSpPr>
            <a:spLocks noGrp="1"/>
          </p:cNvSpPr>
          <p:nvPr>
            <p:ph type="body" sz="quarter" idx="29"/>
          </p:nvPr>
        </p:nvSpPr>
        <p:spPr/>
        <p:txBody>
          <a:bodyPr>
            <a:noAutofit/>
          </a:bodyPr>
          <a:lstStyle/>
          <a:p>
            <a:r>
              <a:rPr lang="en-US" dirty="0"/>
              <a:t>(APPEAL)</a:t>
            </a:r>
          </a:p>
        </p:txBody>
      </p:sp>
      <p:sp>
        <p:nvSpPr>
          <p:cNvPr id="5" name="Content Placeholder 4">
            <a:extLst>
              <a:ext uri="{FF2B5EF4-FFF2-40B4-BE49-F238E27FC236}">
                <a16:creationId xmlns:a16="http://schemas.microsoft.com/office/drawing/2014/main" id="{FE8A046C-E4D7-0609-605A-D99AFC844454}"/>
              </a:ext>
            </a:extLst>
          </p:cNvPr>
          <p:cNvSpPr>
            <a:spLocks noGrp="1"/>
          </p:cNvSpPr>
          <p:nvPr>
            <p:ph idx="1"/>
          </p:nvPr>
        </p:nvSpPr>
        <p:spPr/>
        <p:txBody>
          <a:bodyPr>
            <a:normAutofit lnSpcReduction="10000"/>
          </a:bodyPr>
          <a:lstStyle/>
          <a:p>
            <a:r>
              <a:rPr lang="en-US" dirty="0"/>
              <a:t>What is appealable? </a:t>
            </a:r>
          </a:p>
          <a:p>
            <a:pPr marL="342900" indent="-342900">
              <a:buFont typeface="Arial" panose="020B0604020202020204" pitchFamily="34" charset="0"/>
              <a:buChar char="•"/>
            </a:pPr>
            <a:r>
              <a:rPr lang="en-US" dirty="0"/>
              <a:t>Only rating decisions are appealable</a:t>
            </a:r>
          </a:p>
          <a:p>
            <a:endParaRPr lang="en-US" dirty="0"/>
          </a:p>
          <a:p>
            <a:r>
              <a:rPr lang="en-US" dirty="0"/>
              <a:t>What is to be included in an appeal?</a:t>
            </a:r>
          </a:p>
          <a:p>
            <a:pPr marL="342900" indent="-342900">
              <a:buFont typeface="Arial" panose="020B0604020202020204" pitchFamily="34" charset="0"/>
              <a:buChar char="•"/>
            </a:pPr>
            <a:r>
              <a:rPr lang="en-US" dirty="0"/>
              <a:t>The faculty member must demonstrate that the final evaluation contains a substantive factual error, inconsistently applies the established criteria of the TIU, or otherwise does not align with the criteria of the TIU</a:t>
            </a:r>
          </a:p>
          <a:p>
            <a:pPr marL="342900" indent="-342900">
              <a:buFont typeface="Arial" panose="020B0604020202020204" pitchFamily="34" charset="0"/>
              <a:buChar char="•"/>
            </a:pPr>
            <a:endParaRPr lang="en-US" dirty="0"/>
          </a:p>
          <a:p>
            <a:r>
              <a:rPr lang="en-US" dirty="0"/>
              <a:t>Is assigned workload appealable? </a:t>
            </a:r>
          </a:p>
          <a:p>
            <a:pPr marL="342900" indent="-342900">
              <a:buFont typeface="Arial" panose="020B0604020202020204" pitchFamily="34" charset="0"/>
              <a:buChar char="•"/>
            </a:pPr>
            <a:r>
              <a:rPr lang="en-US" dirty="0"/>
              <a:t>No, only rating decisions are appealable</a:t>
            </a:r>
          </a:p>
        </p:txBody>
      </p:sp>
      <p:sp>
        <p:nvSpPr>
          <p:cNvPr id="6" name="Footer Placeholder 5">
            <a:extLst>
              <a:ext uri="{FF2B5EF4-FFF2-40B4-BE49-F238E27FC236}">
                <a16:creationId xmlns:a16="http://schemas.microsoft.com/office/drawing/2014/main" id="{820BAE9E-035C-9B46-DC76-0516DBA5ECF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75646829"/>
      </p:ext>
    </p:extLst>
  </p:cSld>
  <p:clrMapOvr>
    <a:masterClrMapping/>
  </p:clrMapOvr>
  <mc:AlternateContent xmlns:mc="http://schemas.openxmlformats.org/markup-compatibility/2006" xmlns:p14="http://schemas.microsoft.com/office/powerpoint/2010/main">
    <mc:Choice Requires="p14">
      <p:transition spd="slow" p14:dur="2000" advTm="47100"/>
    </mc:Choice>
    <mc:Fallback xmlns="">
      <p:transition spd="slow" advTm="471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594B1E3-8A18-CC49-069D-E370C77ECE6B}"/>
              </a:ext>
            </a:extLst>
          </p:cNvPr>
          <p:cNvSpPr>
            <a:spLocks noGrp="1"/>
          </p:cNvSpPr>
          <p:nvPr>
            <p:ph type="sldNum" sz="quarter" idx="12"/>
          </p:nvPr>
        </p:nvSpPr>
        <p:spPr/>
        <p:txBody>
          <a:bodyPr/>
          <a:lstStyle/>
          <a:p>
            <a:fld id="{DFA4CD3D-26C8-47FF-8D13-9B32BAAB4735}" type="slidenum">
              <a:rPr lang="en-US" smtClean="0"/>
              <a:t>26</a:t>
            </a:fld>
            <a:endParaRPr lang="en-US"/>
          </a:p>
        </p:txBody>
      </p:sp>
      <p:sp>
        <p:nvSpPr>
          <p:cNvPr id="3" name="Title 2">
            <a:extLst>
              <a:ext uri="{FF2B5EF4-FFF2-40B4-BE49-F238E27FC236}">
                <a16:creationId xmlns:a16="http://schemas.microsoft.com/office/drawing/2014/main" id="{36F222FF-E350-0527-3215-C8654861B9EF}"/>
              </a:ext>
            </a:extLst>
          </p:cNvPr>
          <p:cNvSpPr>
            <a:spLocks noGrp="1"/>
          </p:cNvSpPr>
          <p:nvPr>
            <p:ph type="title"/>
          </p:nvPr>
        </p:nvSpPr>
        <p:spPr/>
        <p:txBody>
          <a:bodyPr/>
          <a:lstStyle/>
          <a:p>
            <a:r>
              <a:rPr lang="en-US" dirty="0"/>
              <a:t>Appeal Process</a:t>
            </a:r>
          </a:p>
        </p:txBody>
      </p:sp>
      <p:sp>
        <p:nvSpPr>
          <p:cNvPr id="4" name="Text Placeholder 3">
            <a:extLst>
              <a:ext uri="{FF2B5EF4-FFF2-40B4-BE49-F238E27FC236}">
                <a16:creationId xmlns:a16="http://schemas.microsoft.com/office/drawing/2014/main" id="{34A566B0-BA75-B9E0-5593-709E9D9E62E9}"/>
              </a:ext>
            </a:extLst>
          </p:cNvPr>
          <p:cNvSpPr>
            <a:spLocks noGrp="1"/>
          </p:cNvSpPr>
          <p:nvPr>
            <p:ph type="body" sz="quarter" idx="29"/>
          </p:nvPr>
        </p:nvSpPr>
        <p:spPr/>
        <p:txBody>
          <a:bodyPr>
            <a:normAutofit fontScale="85000" lnSpcReduction="20000"/>
          </a:bodyPr>
          <a:lstStyle/>
          <a:p>
            <a:r>
              <a:rPr lang="en-US" dirty="0"/>
              <a:t>(APPEAL)</a:t>
            </a:r>
          </a:p>
          <a:p>
            <a:endParaRPr lang="en-US" dirty="0"/>
          </a:p>
        </p:txBody>
      </p:sp>
      <p:sp>
        <p:nvSpPr>
          <p:cNvPr id="5" name="Content Placeholder 4">
            <a:extLst>
              <a:ext uri="{FF2B5EF4-FFF2-40B4-BE49-F238E27FC236}">
                <a16:creationId xmlns:a16="http://schemas.microsoft.com/office/drawing/2014/main" id="{3ABDF621-B0A9-1478-BE69-7725FA397E18}"/>
              </a:ext>
            </a:extLst>
          </p:cNvPr>
          <p:cNvSpPr>
            <a:spLocks noGrp="1"/>
          </p:cNvSpPr>
          <p:nvPr>
            <p:ph idx="1"/>
          </p:nvPr>
        </p:nvSpPr>
        <p:spPr/>
        <p:txBody>
          <a:bodyPr/>
          <a:lstStyle/>
          <a:p>
            <a:r>
              <a:rPr lang="en-US" dirty="0"/>
              <a:t>Timing</a:t>
            </a:r>
          </a:p>
          <a:p>
            <a:pPr marL="342900" indent="-342900">
              <a:buFont typeface="Arial" panose="020B0604020202020204" pitchFamily="34" charset="0"/>
              <a:buChar char="•"/>
            </a:pPr>
            <a:r>
              <a:rPr lang="en-US" dirty="0"/>
              <a:t>A faculty member must submit an appeal within 14 days of the conclusion of the comment cycle</a:t>
            </a:r>
          </a:p>
          <a:p>
            <a:endParaRPr lang="en-US" dirty="0"/>
          </a:p>
          <a:p>
            <a:r>
              <a:rPr lang="en-US" dirty="0"/>
              <a:t>What to include?</a:t>
            </a:r>
          </a:p>
          <a:p>
            <a:pPr marL="342900" indent="-342900">
              <a:buFont typeface="Arial" panose="020B0604020202020204" pitchFamily="34" charset="0"/>
              <a:buChar char="•"/>
            </a:pPr>
            <a:r>
              <a:rPr lang="en-US" dirty="0"/>
              <a:t>Any rating decisions with which the faculty member disagrees, a rationale for the disagreement, and any additional relevant information</a:t>
            </a:r>
          </a:p>
          <a:p>
            <a:endParaRPr lang="en-US" dirty="0"/>
          </a:p>
        </p:txBody>
      </p:sp>
      <p:sp>
        <p:nvSpPr>
          <p:cNvPr id="6" name="Footer Placeholder 5">
            <a:extLst>
              <a:ext uri="{FF2B5EF4-FFF2-40B4-BE49-F238E27FC236}">
                <a16:creationId xmlns:a16="http://schemas.microsoft.com/office/drawing/2014/main" id="{88495CAC-479C-04F9-466C-B2B43635EEA4}"/>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8472105"/>
      </p:ext>
    </p:extLst>
  </p:cSld>
  <p:clrMapOvr>
    <a:masterClrMapping/>
  </p:clrMapOvr>
  <mc:AlternateContent xmlns:mc="http://schemas.openxmlformats.org/markup-compatibility/2006" xmlns:p14="http://schemas.microsoft.com/office/powerpoint/2010/main">
    <mc:Choice Requires="p14">
      <p:transition spd="slow" p14:dur="2000" advTm="22800"/>
    </mc:Choice>
    <mc:Fallback xmlns="">
      <p:transition spd="slow" advTm="228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7A1A4B-336A-16F7-F027-2010D199BE55}"/>
              </a:ext>
            </a:extLst>
          </p:cNvPr>
          <p:cNvSpPr>
            <a:spLocks noGrp="1"/>
          </p:cNvSpPr>
          <p:nvPr>
            <p:ph type="sldNum" sz="quarter" idx="12"/>
          </p:nvPr>
        </p:nvSpPr>
        <p:spPr/>
        <p:txBody>
          <a:bodyPr/>
          <a:lstStyle/>
          <a:p>
            <a:fld id="{DFA4CD3D-26C8-47FF-8D13-9B32BAAB4735}" type="slidenum">
              <a:rPr lang="en-US" smtClean="0"/>
              <a:t>27</a:t>
            </a:fld>
            <a:endParaRPr lang="en-US"/>
          </a:p>
        </p:txBody>
      </p:sp>
      <p:sp>
        <p:nvSpPr>
          <p:cNvPr id="3" name="Title 2">
            <a:extLst>
              <a:ext uri="{FF2B5EF4-FFF2-40B4-BE49-F238E27FC236}">
                <a16:creationId xmlns:a16="http://schemas.microsoft.com/office/drawing/2014/main" id="{A0943B4A-6524-148A-C976-E5B2FA0FC5F3}"/>
              </a:ext>
            </a:extLst>
          </p:cNvPr>
          <p:cNvSpPr>
            <a:spLocks noGrp="1"/>
          </p:cNvSpPr>
          <p:nvPr>
            <p:ph type="title"/>
          </p:nvPr>
        </p:nvSpPr>
        <p:spPr/>
        <p:txBody>
          <a:bodyPr/>
          <a:lstStyle/>
          <a:p>
            <a:r>
              <a:rPr lang="en-US" dirty="0"/>
              <a:t>Dean Review</a:t>
            </a:r>
          </a:p>
        </p:txBody>
      </p:sp>
      <p:sp>
        <p:nvSpPr>
          <p:cNvPr id="4" name="Text Placeholder 3">
            <a:extLst>
              <a:ext uri="{FF2B5EF4-FFF2-40B4-BE49-F238E27FC236}">
                <a16:creationId xmlns:a16="http://schemas.microsoft.com/office/drawing/2014/main" id="{5AACD085-4FCA-01FD-8838-70F19847E904}"/>
              </a:ext>
            </a:extLst>
          </p:cNvPr>
          <p:cNvSpPr>
            <a:spLocks noGrp="1"/>
          </p:cNvSpPr>
          <p:nvPr>
            <p:ph type="body" sz="quarter" idx="29"/>
          </p:nvPr>
        </p:nvSpPr>
        <p:spPr/>
        <p:txBody>
          <a:bodyPr>
            <a:normAutofit fontScale="85000" lnSpcReduction="20000"/>
          </a:bodyPr>
          <a:lstStyle/>
          <a:p>
            <a:r>
              <a:rPr lang="en-US" dirty="0"/>
              <a:t>DEAN OR DESIGNEE</a:t>
            </a:r>
          </a:p>
          <a:p>
            <a:endParaRPr lang="en-US" dirty="0"/>
          </a:p>
        </p:txBody>
      </p:sp>
      <p:sp>
        <p:nvSpPr>
          <p:cNvPr id="5" name="Content Placeholder 4">
            <a:extLst>
              <a:ext uri="{FF2B5EF4-FFF2-40B4-BE49-F238E27FC236}">
                <a16:creationId xmlns:a16="http://schemas.microsoft.com/office/drawing/2014/main" id="{63262ACA-3AFC-322F-CAB1-7AD5D4CFEE6A}"/>
              </a:ext>
            </a:extLst>
          </p:cNvPr>
          <p:cNvSpPr>
            <a:spLocks noGrp="1"/>
          </p:cNvSpPr>
          <p:nvPr>
            <p:ph idx="1"/>
          </p:nvPr>
        </p:nvSpPr>
        <p:spPr/>
        <p:txBody>
          <a:bodyPr>
            <a:normAutofit lnSpcReduction="10000"/>
          </a:bodyPr>
          <a:lstStyle/>
          <a:p>
            <a:r>
              <a:rPr lang="en-US" dirty="0"/>
              <a:t>Must review and approve or disapprove each rating for each area of work and any overall rating for ALL faculty annual reviews, including those that have been appealed</a:t>
            </a:r>
          </a:p>
          <a:p>
            <a:endParaRPr lang="en-US" dirty="0"/>
          </a:p>
          <a:p>
            <a:r>
              <a:rPr lang="en-US" dirty="0"/>
              <a:t>If in agreement, no additional feedback is required</a:t>
            </a:r>
          </a:p>
          <a:p>
            <a:endParaRPr lang="en-US" dirty="0"/>
          </a:p>
          <a:p>
            <a:r>
              <a:rPr lang="en-US" dirty="0"/>
              <a:t>If not in agreement, the dean may provide a rationale for the disagreement to be shared with the faculty member and the provost</a:t>
            </a:r>
          </a:p>
          <a:p>
            <a:endParaRPr lang="en-US" dirty="0"/>
          </a:p>
          <a:p>
            <a:r>
              <a:rPr lang="en-US" dirty="0"/>
              <a:t>This process has been built as a form in </a:t>
            </a:r>
            <a:r>
              <a:rPr lang="en-US" dirty="0" err="1"/>
              <a:t>Interfolio</a:t>
            </a:r>
            <a:endParaRPr lang="en-US" dirty="0"/>
          </a:p>
        </p:txBody>
      </p:sp>
      <p:sp>
        <p:nvSpPr>
          <p:cNvPr id="6" name="Footer Placeholder 5">
            <a:extLst>
              <a:ext uri="{FF2B5EF4-FFF2-40B4-BE49-F238E27FC236}">
                <a16:creationId xmlns:a16="http://schemas.microsoft.com/office/drawing/2014/main" id="{CA517BE9-E8F2-4BF9-B364-B07F7D6E703F}"/>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7987365"/>
      </p:ext>
    </p:extLst>
  </p:cSld>
  <p:clrMapOvr>
    <a:masterClrMapping/>
  </p:clrMapOvr>
  <mc:AlternateContent xmlns:mc="http://schemas.openxmlformats.org/markup-compatibility/2006" xmlns:p14="http://schemas.microsoft.com/office/powerpoint/2010/main">
    <mc:Choice Requires="p14">
      <p:transition spd="slow" p14:dur="2000" advTm="49733"/>
    </mc:Choice>
    <mc:Fallback xmlns="">
      <p:transition spd="slow" advTm="49733"/>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3B8A03-D9CF-8094-CC66-91790DB69E70}"/>
              </a:ext>
            </a:extLst>
          </p:cNvPr>
          <p:cNvSpPr>
            <a:spLocks noGrp="1"/>
          </p:cNvSpPr>
          <p:nvPr>
            <p:ph type="sldNum" sz="quarter" idx="12"/>
          </p:nvPr>
        </p:nvSpPr>
        <p:spPr/>
        <p:txBody>
          <a:bodyPr/>
          <a:lstStyle/>
          <a:p>
            <a:fld id="{DFA4CD3D-26C8-47FF-8D13-9B32BAAB4735}" type="slidenum">
              <a:rPr lang="en-US" smtClean="0"/>
              <a:t>28</a:t>
            </a:fld>
            <a:endParaRPr lang="en-US"/>
          </a:p>
        </p:txBody>
      </p:sp>
      <p:sp>
        <p:nvSpPr>
          <p:cNvPr id="3" name="Title 2">
            <a:extLst>
              <a:ext uri="{FF2B5EF4-FFF2-40B4-BE49-F238E27FC236}">
                <a16:creationId xmlns:a16="http://schemas.microsoft.com/office/drawing/2014/main" id="{6B5948EB-3548-86E8-AE65-D2284F5C5983}"/>
              </a:ext>
            </a:extLst>
          </p:cNvPr>
          <p:cNvSpPr>
            <a:spLocks noGrp="1"/>
          </p:cNvSpPr>
          <p:nvPr>
            <p:ph type="title"/>
          </p:nvPr>
        </p:nvSpPr>
        <p:spPr/>
        <p:txBody>
          <a:bodyPr/>
          <a:lstStyle/>
          <a:p>
            <a:r>
              <a:rPr lang="en-US" dirty="0"/>
              <a:t>Appeal Process for Dean Review</a:t>
            </a:r>
          </a:p>
        </p:txBody>
      </p:sp>
      <p:sp>
        <p:nvSpPr>
          <p:cNvPr id="4" name="Text Placeholder 3">
            <a:extLst>
              <a:ext uri="{FF2B5EF4-FFF2-40B4-BE49-F238E27FC236}">
                <a16:creationId xmlns:a16="http://schemas.microsoft.com/office/drawing/2014/main" id="{CE13E676-CD62-1AC9-4BC9-EE00D90294F8}"/>
              </a:ext>
            </a:extLst>
          </p:cNvPr>
          <p:cNvSpPr>
            <a:spLocks noGrp="1"/>
          </p:cNvSpPr>
          <p:nvPr>
            <p:ph type="body" sz="quarter" idx="29"/>
          </p:nvPr>
        </p:nvSpPr>
        <p:spPr/>
        <p:txBody>
          <a:bodyPr>
            <a:normAutofit fontScale="85000" lnSpcReduction="20000"/>
          </a:bodyPr>
          <a:lstStyle/>
          <a:p>
            <a:r>
              <a:rPr lang="en-US" dirty="0"/>
              <a:t>(APPEAL)</a:t>
            </a:r>
          </a:p>
          <a:p>
            <a:endParaRPr lang="en-US" dirty="0"/>
          </a:p>
        </p:txBody>
      </p:sp>
      <p:sp>
        <p:nvSpPr>
          <p:cNvPr id="5" name="Content Placeholder 4">
            <a:extLst>
              <a:ext uri="{FF2B5EF4-FFF2-40B4-BE49-F238E27FC236}">
                <a16:creationId xmlns:a16="http://schemas.microsoft.com/office/drawing/2014/main" id="{68CF9D8F-81D7-2575-F942-D61C30176B3B}"/>
              </a:ext>
            </a:extLst>
          </p:cNvPr>
          <p:cNvSpPr>
            <a:spLocks noGrp="1"/>
          </p:cNvSpPr>
          <p:nvPr>
            <p:ph idx="1"/>
          </p:nvPr>
        </p:nvSpPr>
        <p:spPr/>
        <p:txBody>
          <a:bodyPr/>
          <a:lstStyle/>
          <a:p>
            <a:r>
              <a:rPr lang="en-US" dirty="0"/>
              <a:t>If the dean disapproves any rating from the chair review, it will be automatically appealed to the provost</a:t>
            </a:r>
          </a:p>
          <a:p>
            <a:endParaRPr lang="en-US" dirty="0"/>
          </a:p>
          <a:p>
            <a:r>
              <a:rPr lang="en-US" dirty="0"/>
              <a:t>If a faculty member wishes to appeal to the provost, the same process as described for an appeal to the dean is to be followed</a:t>
            </a:r>
          </a:p>
          <a:p>
            <a:pPr marL="342900" indent="-342900">
              <a:buFont typeface="Arial" panose="020B0604020202020204" pitchFamily="34" charset="0"/>
              <a:buChar char="•"/>
            </a:pPr>
            <a:r>
              <a:rPr lang="en-US" dirty="0"/>
              <a:t>The 14-day period will begin once the dean has submitted their approvals/disapprovals</a:t>
            </a:r>
          </a:p>
        </p:txBody>
      </p:sp>
      <p:sp>
        <p:nvSpPr>
          <p:cNvPr id="6" name="Footer Placeholder 5">
            <a:extLst>
              <a:ext uri="{FF2B5EF4-FFF2-40B4-BE49-F238E27FC236}">
                <a16:creationId xmlns:a16="http://schemas.microsoft.com/office/drawing/2014/main" id="{EA24398E-9A3C-1C20-7418-91B7E93501F9}"/>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91631035"/>
      </p:ext>
    </p:extLst>
  </p:cSld>
  <p:clrMapOvr>
    <a:masterClrMapping/>
  </p:clrMapOvr>
  <mc:AlternateContent xmlns:mc="http://schemas.openxmlformats.org/markup-compatibility/2006" xmlns:p14="http://schemas.microsoft.com/office/powerpoint/2010/main">
    <mc:Choice Requires="p14">
      <p:transition spd="slow" p14:dur="2000" advTm="30500"/>
    </mc:Choice>
    <mc:Fallback xmlns="">
      <p:transition spd="slow" advTm="305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CBD54D-6D79-D5C2-E591-FB25A6134EE9}"/>
              </a:ext>
            </a:extLst>
          </p:cNvPr>
          <p:cNvSpPr>
            <a:spLocks noGrp="1"/>
          </p:cNvSpPr>
          <p:nvPr>
            <p:ph type="sldNum" sz="quarter" idx="12"/>
          </p:nvPr>
        </p:nvSpPr>
        <p:spPr/>
        <p:txBody>
          <a:bodyPr/>
          <a:lstStyle/>
          <a:p>
            <a:fld id="{DFA4CD3D-26C8-47FF-8D13-9B32BAAB4735}" type="slidenum">
              <a:rPr lang="en-US" smtClean="0"/>
              <a:t>29</a:t>
            </a:fld>
            <a:endParaRPr lang="en-US"/>
          </a:p>
        </p:txBody>
      </p:sp>
      <p:sp>
        <p:nvSpPr>
          <p:cNvPr id="3" name="Title 2">
            <a:extLst>
              <a:ext uri="{FF2B5EF4-FFF2-40B4-BE49-F238E27FC236}">
                <a16:creationId xmlns:a16="http://schemas.microsoft.com/office/drawing/2014/main" id="{08DE8C3D-B016-9EF2-67B7-18EF57B73B80}"/>
              </a:ext>
            </a:extLst>
          </p:cNvPr>
          <p:cNvSpPr>
            <a:spLocks noGrp="1"/>
          </p:cNvSpPr>
          <p:nvPr>
            <p:ph type="title"/>
          </p:nvPr>
        </p:nvSpPr>
        <p:spPr/>
        <p:txBody>
          <a:bodyPr/>
          <a:lstStyle/>
          <a:p>
            <a:r>
              <a:rPr lang="en-US" dirty="0"/>
              <a:t>Provost Review</a:t>
            </a:r>
          </a:p>
        </p:txBody>
      </p:sp>
      <p:sp>
        <p:nvSpPr>
          <p:cNvPr id="4" name="Text Placeholder 3">
            <a:extLst>
              <a:ext uri="{FF2B5EF4-FFF2-40B4-BE49-F238E27FC236}">
                <a16:creationId xmlns:a16="http://schemas.microsoft.com/office/drawing/2014/main" id="{84300319-2F25-6ECB-F765-5974126779BA}"/>
              </a:ext>
            </a:extLst>
          </p:cNvPr>
          <p:cNvSpPr>
            <a:spLocks noGrp="1"/>
          </p:cNvSpPr>
          <p:nvPr>
            <p:ph type="body" sz="quarter" idx="29"/>
          </p:nvPr>
        </p:nvSpPr>
        <p:spPr/>
        <p:txBody>
          <a:bodyPr>
            <a:noAutofit/>
          </a:bodyPr>
          <a:lstStyle/>
          <a:p>
            <a:r>
              <a:rPr lang="en-US" dirty="0"/>
              <a:t>PROVOST REVIEW</a:t>
            </a:r>
          </a:p>
        </p:txBody>
      </p:sp>
      <p:sp>
        <p:nvSpPr>
          <p:cNvPr id="5" name="Content Placeholder 4">
            <a:extLst>
              <a:ext uri="{FF2B5EF4-FFF2-40B4-BE49-F238E27FC236}">
                <a16:creationId xmlns:a16="http://schemas.microsoft.com/office/drawing/2014/main" id="{D86BC442-81B0-71E6-5F99-016A81372A47}"/>
              </a:ext>
            </a:extLst>
          </p:cNvPr>
          <p:cNvSpPr>
            <a:spLocks noGrp="1"/>
          </p:cNvSpPr>
          <p:nvPr>
            <p:ph idx="1"/>
          </p:nvPr>
        </p:nvSpPr>
        <p:spPr/>
        <p:txBody>
          <a:bodyPr/>
          <a:lstStyle/>
          <a:p>
            <a:r>
              <a:rPr lang="en-US" dirty="0"/>
              <a:t>If the dean approves all ratings and the faculty member does not appeal, the provost will review only</a:t>
            </a:r>
          </a:p>
          <a:p>
            <a:endParaRPr lang="en-US" dirty="0"/>
          </a:p>
          <a:p>
            <a:r>
              <a:rPr lang="en-US" dirty="0"/>
              <a:t>If the dean disapproves any ratings and/or the faculty member appeals, the provost will review and make a final decision on any disputed ratings</a:t>
            </a:r>
          </a:p>
        </p:txBody>
      </p:sp>
      <p:sp>
        <p:nvSpPr>
          <p:cNvPr id="6" name="Footer Placeholder 5">
            <a:extLst>
              <a:ext uri="{FF2B5EF4-FFF2-40B4-BE49-F238E27FC236}">
                <a16:creationId xmlns:a16="http://schemas.microsoft.com/office/drawing/2014/main" id="{22023547-483F-92A4-C725-1832E00FB15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83402764"/>
      </p:ext>
    </p:extLst>
  </p:cSld>
  <p:clrMapOvr>
    <a:masterClrMapping/>
  </p:clrMapOvr>
  <mc:AlternateContent xmlns:mc="http://schemas.openxmlformats.org/markup-compatibility/2006" xmlns:p14="http://schemas.microsoft.com/office/powerpoint/2010/main">
    <mc:Choice Requires="p14">
      <p:transition spd="slow" p14:dur="2000" advTm="25166"/>
    </mc:Choice>
    <mc:Fallback xmlns="">
      <p:transition spd="slow" advTm="25166"/>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EDE370-43C9-3E0E-3166-76877A4D2CE6}"/>
              </a:ext>
            </a:extLst>
          </p:cNvPr>
          <p:cNvSpPr>
            <a:spLocks noGrp="1"/>
          </p:cNvSpPr>
          <p:nvPr>
            <p:ph type="sldNum" sz="quarter" idx="12"/>
          </p:nvPr>
        </p:nvSpPr>
        <p:spPr/>
        <p:txBody>
          <a:bodyPr/>
          <a:lstStyle/>
          <a:p>
            <a:fld id="{DFA4CD3D-26C8-47FF-8D13-9B32BAAB4735}" type="slidenum">
              <a:rPr lang="en-US" smtClean="0"/>
              <a:t>30</a:t>
            </a:fld>
            <a:endParaRPr lang="en-US"/>
          </a:p>
        </p:txBody>
      </p:sp>
      <p:sp>
        <p:nvSpPr>
          <p:cNvPr id="3" name="Title 2">
            <a:extLst>
              <a:ext uri="{FF2B5EF4-FFF2-40B4-BE49-F238E27FC236}">
                <a16:creationId xmlns:a16="http://schemas.microsoft.com/office/drawing/2014/main" id="{03F78229-1936-24B6-E49B-41990EB71005}"/>
              </a:ext>
            </a:extLst>
          </p:cNvPr>
          <p:cNvSpPr>
            <a:spLocks noGrp="1"/>
          </p:cNvSpPr>
          <p:nvPr>
            <p:ph type="title"/>
          </p:nvPr>
        </p:nvSpPr>
        <p:spPr/>
        <p:txBody>
          <a:bodyPr/>
          <a:lstStyle/>
          <a:p>
            <a:r>
              <a:rPr lang="en-US" dirty="0"/>
              <a:t>General Considerations</a:t>
            </a:r>
          </a:p>
        </p:txBody>
      </p:sp>
      <p:sp>
        <p:nvSpPr>
          <p:cNvPr id="4" name="Text Placeholder 3">
            <a:extLst>
              <a:ext uri="{FF2B5EF4-FFF2-40B4-BE49-F238E27FC236}">
                <a16:creationId xmlns:a16="http://schemas.microsoft.com/office/drawing/2014/main" id="{3EE7F066-03B1-C6E6-EC98-07531E14EE21}"/>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4F95C0AB-118B-FEA4-96BB-4AEFE1DABE1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47887360"/>
      </p:ext>
    </p:extLst>
  </p:cSld>
  <p:clrMapOvr>
    <a:masterClrMapping/>
  </p:clrMapOvr>
  <mc:AlternateContent xmlns:mc="http://schemas.openxmlformats.org/markup-compatibility/2006" xmlns:p14="http://schemas.microsoft.com/office/powerpoint/2010/main">
    <mc:Choice Requires="p14">
      <p:transition spd="slow" p14:dur="2000" advTm="63566"/>
    </mc:Choice>
    <mc:Fallback xmlns="">
      <p:transition spd="slow" advTm="63566"/>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F6FB13-6ECD-D7AA-6ABD-1E8DB400E4FA}"/>
              </a:ext>
            </a:extLst>
          </p:cNvPr>
          <p:cNvSpPr>
            <a:spLocks noGrp="1"/>
          </p:cNvSpPr>
          <p:nvPr>
            <p:ph type="sldNum" sz="quarter" idx="12"/>
          </p:nvPr>
        </p:nvSpPr>
        <p:spPr/>
        <p:txBody>
          <a:bodyPr/>
          <a:lstStyle/>
          <a:p>
            <a:fld id="{DFA4CD3D-26C8-47FF-8D13-9B32BAAB4735}" type="slidenum">
              <a:rPr lang="en-US" smtClean="0"/>
              <a:t>31</a:t>
            </a:fld>
            <a:endParaRPr lang="en-US"/>
          </a:p>
        </p:txBody>
      </p:sp>
      <p:sp>
        <p:nvSpPr>
          <p:cNvPr id="6" name="Title 5">
            <a:extLst>
              <a:ext uri="{FF2B5EF4-FFF2-40B4-BE49-F238E27FC236}">
                <a16:creationId xmlns:a16="http://schemas.microsoft.com/office/drawing/2014/main" id="{6B3E1DDC-73C6-6F2C-F823-FE4D2A59C4DC}"/>
              </a:ext>
            </a:extLst>
          </p:cNvPr>
          <p:cNvSpPr>
            <a:spLocks noGrp="1"/>
          </p:cNvSpPr>
          <p:nvPr>
            <p:ph type="title"/>
          </p:nvPr>
        </p:nvSpPr>
        <p:spPr/>
        <p:txBody>
          <a:bodyPr/>
          <a:lstStyle/>
          <a:p>
            <a:r>
              <a:rPr lang="en-US" dirty="0"/>
              <a:t>Completion Order Considerations</a:t>
            </a:r>
          </a:p>
        </p:txBody>
      </p:sp>
      <p:sp>
        <p:nvSpPr>
          <p:cNvPr id="8" name="Text Placeholder 7">
            <a:extLst>
              <a:ext uri="{FF2B5EF4-FFF2-40B4-BE49-F238E27FC236}">
                <a16:creationId xmlns:a16="http://schemas.microsoft.com/office/drawing/2014/main" id="{E7FD5716-D6C5-C7C1-867D-FF8A6531049B}"/>
              </a:ext>
            </a:extLst>
          </p:cNvPr>
          <p:cNvSpPr>
            <a:spLocks noGrp="1"/>
          </p:cNvSpPr>
          <p:nvPr>
            <p:ph type="body" sz="quarter" idx="29"/>
          </p:nvPr>
        </p:nvSpPr>
        <p:spPr/>
        <p:txBody>
          <a:bodyPr>
            <a:normAutofit fontScale="77500" lnSpcReduction="20000"/>
          </a:bodyPr>
          <a:lstStyle/>
          <a:p>
            <a:endParaRPr lang="en-US"/>
          </a:p>
        </p:txBody>
      </p:sp>
      <p:sp>
        <p:nvSpPr>
          <p:cNvPr id="7" name="Content Placeholder 6">
            <a:extLst>
              <a:ext uri="{FF2B5EF4-FFF2-40B4-BE49-F238E27FC236}">
                <a16:creationId xmlns:a16="http://schemas.microsoft.com/office/drawing/2014/main" id="{E7229920-ADDE-2FB1-C341-2126BDB07D75}"/>
              </a:ext>
            </a:extLst>
          </p:cNvPr>
          <p:cNvSpPr>
            <a:spLocks noGrp="1"/>
          </p:cNvSpPr>
          <p:nvPr>
            <p:ph idx="1"/>
          </p:nvPr>
        </p:nvSpPr>
        <p:spPr/>
        <p:txBody>
          <a:bodyPr/>
          <a:lstStyle/>
          <a:p>
            <a:r>
              <a:rPr lang="en-US" dirty="0"/>
              <a:t>OAA strongly encourages units to stagger the completion and release of annual reviews in the following order, giving precedence to those listed first.</a:t>
            </a:r>
          </a:p>
          <a:p>
            <a:pPr marL="342900" indent="-342900">
              <a:buFont typeface="Arial" panose="020B0604020202020204" pitchFamily="34" charset="0"/>
              <a:buChar char="•"/>
            </a:pPr>
            <a:r>
              <a:rPr lang="en-US" dirty="0"/>
              <a:t>Probationary faculty with a forthcoming mandatory review</a:t>
            </a:r>
          </a:p>
          <a:p>
            <a:pPr marL="342900" indent="-342900">
              <a:buFont typeface="Arial" panose="020B0604020202020204" pitchFamily="34" charset="0"/>
              <a:buChar char="•"/>
            </a:pPr>
            <a:r>
              <a:rPr lang="en-US" dirty="0"/>
              <a:t>Assistant professors</a:t>
            </a:r>
          </a:p>
          <a:p>
            <a:pPr marL="342900" indent="-342900">
              <a:buFont typeface="Arial" panose="020B0604020202020204" pitchFamily="34" charset="0"/>
              <a:buChar char="•"/>
            </a:pPr>
            <a:r>
              <a:rPr lang="en-US" dirty="0"/>
              <a:t>Any tenured faculty member who needs a post-tenure review</a:t>
            </a:r>
          </a:p>
          <a:p>
            <a:pPr marL="342900" indent="-342900">
              <a:buFont typeface="Arial" panose="020B0604020202020204" pitchFamily="34" charset="0"/>
              <a:buChar char="•"/>
            </a:pPr>
            <a:r>
              <a:rPr lang="en-US" dirty="0"/>
              <a:t>Associate professors</a:t>
            </a:r>
          </a:p>
          <a:p>
            <a:pPr marL="342900" indent="-342900">
              <a:buFont typeface="Arial" panose="020B0604020202020204" pitchFamily="34" charset="0"/>
              <a:buChar char="•"/>
            </a:pPr>
            <a:r>
              <a:rPr lang="en-US" dirty="0"/>
              <a:t>Professors, lecturers, senior lecturers</a:t>
            </a:r>
          </a:p>
        </p:txBody>
      </p:sp>
      <p:sp>
        <p:nvSpPr>
          <p:cNvPr id="5" name="Footer Placeholder 4">
            <a:extLst>
              <a:ext uri="{FF2B5EF4-FFF2-40B4-BE49-F238E27FC236}">
                <a16:creationId xmlns:a16="http://schemas.microsoft.com/office/drawing/2014/main" id="{C163DF61-060E-3B1C-C9E9-FCE6519EAF6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05870160"/>
      </p:ext>
    </p:extLst>
  </p:cSld>
  <p:clrMapOvr>
    <a:masterClrMapping/>
  </p:clrMapOvr>
  <mc:AlternateContent xmlns:mc="http://schemas.openxmlformats.org/markup-compatibility/2006" xmlns:p14="http://schemas.microsoft.com/office/powerpoint/2010/main">
    <mc:Choice Requires="p14">
      <p:transition spd="slow" p14:dur="2000" advTm="160466"/>
    </mc:Choice>
    <mc:Fallback xmlns="">
      <p:transition spd="slow" advTm="160466"/>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7357A2-B407-EC25-19F1-3CC900875C1B}"/>
              </a:ext>
            </a:extLst>
          </p:cNvPr>
          <p:cNvSpPr>
            <a:spLocks noGrp="1"/>
          </p:cNvSpPr>
          <p:nvPr>
            <p:ph type="sldNum" sz="quarter" idx="12"/>
          </p:nvPr>
        </p:nvSpPr>
        <p:spPr>
          <a:xfrm>
            <a:off x="11297749" y="6304801"/>
            <a:ext cx="497378" cy="365125"/>
          </a:xfrm>
        </p:spPr>
        <p:txBody>
          <a:bodyPr anchor="ctr">
            <a:normAutofit/>
          </a:bodyPr>
          <a:lstStyle/>
          <a:p>
            <a:pPr>
              <a:spcAft>
                <a:spcPts val="600"/>
              </a:spcAft>
            </a:pPr>
            <a:fld id="{DFA4CD3D-26C8-47FF-8D13-9B32BAAB4735}" type="slidenum">
              <a:rPr lang="en-US" smtClean="0"/>
              <a:pPr>
                <a:spcAft>
                  <a:spcPts val="600"/>
                </a:spcAft>
              </a:pPr>
              <a:t>32</a:t>
            </a:fld>
            <a:endParaRPr lang="en-US"/>
          </a:p>
        </p:txBody>
      </p:sp>
      <p:sp>
        <p:nvSpPr>
          <p:cNvPr id="3" name="Title 2">
            <a:extLst>
              <a:ext uri="{FF2B5EF4-FFF2-40B4-BE49-F238E27FC236}">
                <a16:creationId xmlns:a16="http://schemas.microsoft.com/office/drawing/2014/main" id="{612D0E74-AE4A-871F-B04C-A83205FA694F}"/>
              </a:ext>
            </a:extLst>
          </p:cNvPr>
          <p:cNvSpPr>
            <a:spLocks noGrp="1"/>
          </p:cNvSpPr>
          <p:nvPr>
            <p:ph type="title"/>
          </p:nvPr>
        </p:nvSpPr>
        <p:spPr>
          <a:xfrm>
            <a:off x="396873" y="898954"/>
            <a:ext cx="11398253" cy="838854"/>
          </a:xfrm>
        </p:spPr>
        <p:txBody>
          <a:bodyPr anchor="t">
            <a:normAutofit/>
          </a:bodyPr>
          <a:lstStyle/>
          <a:p>
            <a:r>
              <a:rPr lang="en-US" dirty="0"/>
              <a:t>Providing Ongoing Feedback</a:t>
            </a:r>
          </a:p>
        </p:txBody>
      </p:sp>
      <p:sp>
        <p:nvSpPr>
          <p:cNvPr id="12" name="Text Placeholder 3">
            <a:extLst>
              <a:ext uri="{FF2B5EF4-FFF2-40B4-BE49-F238E27FC236}">
                <a16:creationId xmlns:a16="http://schemas.microsoft.com/office/drawing/2014/main" id="{4B1240B6-B6BE-F115-532A-DAF286810B07}"/>
              </a:ext>
            </a:extLst>
          </p:cNvPr>
          <p:cNvSpPr>
            <a:spLocks noGrp="1"/>
          </p:cNvSpPr>
          <p:nvPr>
            <p:ph type="body" sz="quarter" idx="29"/>
          </p:nvPr>
        </p:nvSpPr>
        <p:spPr>
          <a:xfrm>
            <a:off x="396429" y="576942"/>
            <a:ext cx="11398254" cy="224040"/>
          </a:xfrm>
        </p:spPr>
        <p:txBody>
          <a:bodyPr>
            <a:normAutofit fontScale="77500" lnSpcReduction="20000"/>
          </a:bodyPr>
          <a:lstStyle/>
          <a:p>
            <a:endParaRPr lang="en-US"/>
          </a:p>
        </p:txBody>
      </p:sp>
      <p:pic>
        <p:nvPicPr>
          <p:cNvPr id="8" name="Picture 7" descr="Hand placing stars.">
            <a:extLst>
              <a:ext uri="{FF2B5EF4-FFF2-40B4-BE49-F238E27FC236}">
                <a16:creationId xmlns:a16="http://schemas.microsoft.com/office/drawing/2014/main" id="{2B31E51B-2EAC-BFB0-EAA3-B7EF5B9A2B12}"/>
              </a:ext>
            </a:extLst>
          </p:cNvPr>
          <p:cNvPicPr>
            <a:picLocks noChangeAspect="1"/>
          </p:cNvPicPr>
          <p:nvPr/>
        </p:nvPicPr>
        <p:blipFill>
          <a:blip r:embed="rId3"/>
          <a:srcRect t="32237" r="1" b="14986"/>
          <a:stretch>
            <a:fillRect/>
          </a:stretch>
        </p:blipFill>
        <p:spPr>
          <a:xfrm>
            <a:off x="396873" y="2074421"/>
            <a:ext cx="11398254" cy="4015454"/>
          </a:xfrm>
          <a:prstGeom prst="rect">
            <a:avLst/>
          </a:prstGeom>
          <a:noFill/>
        </p:spPr>
      </p:pic>
      <p:sp>
        <p:nvSpPr>
          <p:cNvPr id="14" name="Footer Placeholder 5">
            <a:extLst>
              <a:ext uri="{FF2B5EF4-FFF2-40B4-BE49-F238E27FC236}">
                <a16:creationId xmlns:a16="http://schemas.microsoft.com/office/drawing/2014/main" id="{63FE51CF-E9FC-73FB-4260-684A42457A35}"/>
              </a:ext>
            </a:extLst>
          </p:cNvPr>
          <p:cNvSpPr>
            <a:spLocks noGrp="1"/>
          </p:cNvSpPr>
          <p:nvPr>
            <p:ph type="ftr" sz="quarter" idx="11"/>
          </p:nvPr>
        </p:nvSpPr>
        <p:spPr>
          <a:xfrm>
            <a:off x="4506686" y="6296411"/>
            <a:ext cx="6663152" cy="341657"/>
          </a:xfrm>
        </p:spPr>
        <p:txBody>
          <a:bodyPr/>
          <a:lstStyle/>
          <a:p>
            <a:endParaRPr lang="en-US"/>
          </a:p>
        </p:txBody>
      </p:sp>
    </p:spTree>
    <p:extLst>
      <p:ext uri="{BB962C8B-B14F-4D97-AF65-F5344CB8AC3E}">
        <p14:creationId xmlns:p14="http://schemas.microsoft.com/office/powerpoint/2010/main" val="3824585870"/>
      </p:ext>
    </p:extLst>
  </p:cSld>
  <p:clrMapOvr>
    <a:masterClrMapping/>
  </p:clrMapOvr>
  <mc:AlternateContent xmlns:mc="http://schemas.openxmlformats.org/markup-compatibility/2006" xmlns:p14="http://schemas.microsoft.com/office/powerpoint/2010/main">
    <mc:Choice Requires="p14">
      <p:transition spd="slow" p14:dur="2000" advTm="87900"/>
    </mc:Choice>
    <mc:Fallback xmlns="">
      <p:transition spd="slow" advTm="879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6B8B16-7AF3-E4C2-D5B9-A3FEB027D915}"/>
              </a:ext>
            </a:extLst>
          </p:cNvPr>
          <p:cNvSpPr>
            <a:spLocks noGrp="1"/>
          </p:cNvSpPr>
          <p:nvPr>
            <p:ph type="sldNum" sz="quarter" idx="12"/>
          </p:nvPr>
        </p:nvSpPr>
        <p:spPr>
          <a:xfrm>
            <a:off x="11297749" y="6304801"/>
            <a:ext cx="497378" cy="365125"/>
          </a:xfrm>
        </p:spPr>
        <p:txBody>
          <a:bodyPr anchor="ctr">
            <a:normAutofit/>
          </a:bodyPr>
          <a:lstStyle/>
          <a:p>
            <a:pPr>
              <a:spcAft>
                <a:spcPts val="600"/>
              </a:spcAft>
            </a:pPr>
            <a:fld id="{DFA4CD3D-26C8-47FF-8D13-9B32BAAB4735}" type="slidenum">
              <a:rPr lang="en-US" smtClean="0"/>
              <a:pPr>
                <a:spcAft>
                  <a:spcPts val="600"/>
                </a:spcAft>
              </a:pPr>
              <a:t>33</a:t>
            </a:fld>
            <a:endParaRPr lang="en-US"/>
          </a:p>
        </p:txBody>
      </p:sp>
      <p:sp>
        <p:nvSpPr>
          <p:cNvPr id="3" name="Title 2">
            <a:extLst>
              <a:ext uri="{FF2B5EF4-FFF2-40B4-BE49-F238E27FC236}">
                <a16:creationId xmlns:a16="http://schemas.microsoft.com/office/drawing/2014/main" id="{F73B69B0-B063-D806-F01A-5FEE9B8F5893}"/>
              </a:ext>
            </a:extLst>
          </p:cNvPr>
          <p:cNvSpPr>
            <a:spLocks noGrp="1"/>
          </p:cNvSpPr>
          <p:nvPr>
            <p:ph type="title"/>
          </p:nvPr>
        </p:nvSpPr>
        <p:spPr>
          <a:xfrm>
            <a:off x="396873" y="898954"/>
            <a:ext cx="11398253" cy="838854"/>
          </a:xfrm>
        </p:spPr>
        <p:txBody>
          <a:bodyPr anchor="t">
            <a:normAutofit/>
          </a:bodyPr>
          <a:lstStyle/>
          <a:p>
            <a:r>
              <a:rPr lang="en-US" dirty="0"/>
              <a:t>Be Clear and Consistent</a:t>
            </a:r>
          </a:p>
        </p:txBody>
      </p:sp>
      <p:sp>
        <p:nvSpPr>
          <p:cNvPr id="9" name="Text Placeholder 3">
            <a:extLst>
              <a:ext uri="{FF2B5EF4-FFF2-40B4-BE49-F238E27FC236}">
                <a16:creationId xmlns:a16="http://schemas.microsoft.com/office/drawing/2014/main" id="{88F9929C-2250-19F0-13A3-8A2A75E376A7}"/>
              </a:ext>
            </a:extLst>
          </p:cNvPr>
          <p:cNvSpPr>
            <a:spLocks noGrp="1"/>
          </p:cNvSpPr>
          <p:nvPr>
            <p:ph type="body" sz="quarter" idx="29"/>
          </p:nvPr>
        </p:nvSpPr>
        <p:spPr>
          <a:xfrm>
            <a:off x="396429" y="576942"/>
            <a:ext cx="11398254" cy="224040"/>
          </a:xfrm>
        </p:spPr>
        <p:txBody>
          <a:bodyPr>
            <a:normAutofit fontScale="77500" lnSpcReduction="20000"/>
          </a:bodyPr>
          <a:lstStyle/>
          <a:p>
            <a:endParaRPr lang="en-US"/>
          </a:p>
        </p:txBody>
      </p:sp>
      <p:pic>
        <p:nvPicPr>
          <p:cNvPr id="10" name="Picture 9" descr="Hourglass on a flat surface.">
            <a:extLst>
              <a:ext uri="{FF2B5EF4-FFF2-40B4-BE49-F238E27FC236}">
                <a16:creationId xmlns:a16="http://schemas.microsoft.com/office/drawing/2014/main" id="{6875B0DF-5694-7728-C037-C8B7FDF6C54C}"/>
              </a:ext>
            </a:extLst>
          </p:cNvPr>
          <p:cNvPicPr>
            <a:picLocks noChangeAspect="1"/>
          </p:cNvPicPr>
          <p:nvPr/>
        </p:nvPicPr>
        <p:blipFill>
          <a:blip r:embed="rId3"/>
          <a:srcRect t="32656" r="1" b="14567"/>
          <a:stretch>
            <a:fillRect/>
          </a:stretch>
        </p:blipFill>
        <p:spPr>
          <a:xfrm>
            <a:off x="396873" y="2074421"/>
            <a:ext cx="11398254" cy="4015454"/>
          </a:xfrm>
          <a:prstGeom prst="rect">
            <a:avLst/>
          </a:prstGeom>
          <a:noFill/>
        </p:spPr>
      </p:pic>
      <p:sp>
        <p:nvSpPr>
          <p:cNvPr id="11" name="Footer Placeholder 5">
            <a:extLst>
              <a:ext uri="{FF2B5EF4-FFF2-40B4-BE49-F238E27FC236}">
                <a16:creationId xmlns:a16="http://schemas.microsoft.com/office/drawing/2014/main" id="{C73A283D-6B93-F006-1DF2-AB394C783573}"/>
              </a:ext>
            </a:extLst>
          </p:cNvPr>
          <p:cNvSpPr>
            <a:spLocks noGrp="1"/>
          </p:cNvSpPr>
          <p:nvPr>
            <p:ph type="ftr" sz="quarter" idx="11"/>
          </p:nvPr>
        </p:nvSpPr>
        <p:spPr>
          <a:xfrm>
            <a:off x="4506686" y="6296411"/>
            <a:ext cx="6663152" cy="341657"/>
          </a:xfrm>
        </p:spPr>
        <p:txBody>
          <a:bodyPr/>
          <a:lstStyle/>
          <a:p>
            <a:endParaRPr lang="en-US"/>
          </a:p>
        </p:txBody>
      </p:sp>
    </p:spTree>
    <p:extLst>
      <p:ext uri="{BB962C8B-B14F-4D97-AF65-F5344CB8AC3E}">
        <p14:creationId xmlns:p14="http://schemas.microsoft.com/office/powerpoint/2010/main" val="3068884014"/>
      </p:ext>
    </p:extLst>
  </p:cSld>
  <p:clrMapOvr>
    <a:masterClrMapping/>
  </p:clrMapOvr>
  <mc:AlternateContent xmlns:mc="http://schemas.openxmlformats.org/markup-compatibility/2006" xmlns:p14="http://schemas.microsoft.com/office/powerpoint/2010/main">
    <mc:Choice Requires="p14">
      <p:transition spd="slow" p14:dur="2000" advTm="55866"/>
    </mc:Choice>
    <mc:Fallback xmlns="">
      <p:transition spd="slow" advTm="55866"/>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EE9FF2-146F-494E-FA9F-5BC4C54B486E}"/>
              </a:ext>
            </a:extLst>
          </p:cNvPr>
          <p:cNvSpPr>
            <a:spLocks noGrp="1"/>
          </p:cNvSpPr>
          <p:nvPr>
            <p:ph type="ctrTitle"/>
          </p:nvPr>
        </p:nvSpPr>
        <p:spPr>
          <a:xfrm>
            <a:off x="1" y="4362996"/>
            <a:ext cx="12191998" cy="1066800"/>
          </a:xfrm>
        </p:spPr>
        <p:txBody>
          <a:bodyPr anchor="b">
            <a:normAutofit/>
          </a:bodyPr>
          <a:lstStyle/>
          <a:p>
            <a:r>
              <a:rPr lang="en-US" dirty="0"/>
              <a:t>Keep Records</a:t>
            </a:r>
          </a:p>
        </p:txBody>
      </p:sp>
      <p:sp>
        <p:nvSpPr>
          <p:cNvPr id="12" name="Text Placeholder 2">
            <a:extLst>
              <a:ext uri="{FF2B5EF4-FFF2-40B4-BE49-F238E27FC236}">
                <a16:creationId xmlns:a16="http://schemas.microsoft.com/office/drawing/2014/main" id="{667AC5F5-C040-4289-7BC0-777D033A1CAB}"/>
              </a:ext>
            </a:extLst>
          </p:cNvPr>
          <p:cNvSpPr>
            <a:spLocks noGrp="1"/>
          </p:cNvSpPr>
          <p:nvPr>
            <p:ph type="body" idx="1"/>
          </p:nvPr>
        </p:nvSpPr>
        <p:spPr>
          <a:xfrm>
            <a:off x="320040" y="5394960"/>
            <a:ext cx="11475085" cy="496976"/>
          </a:xfrm>
        </p:spPr>
        <p:txBody>
          <a:bodyPr/>
          <a:lstStyle/>
          <a:p>
            <a:endParaRPr lang="en-US"/>
          </a:p>
        </p:txBody>
      </p:sp>
      <p:pic>
        <p:nvPicPr>
          <p:cNvPr id="8" name="Picture 7" descr="Different colored organizers.">
            <a:extLst>
              <a:ext uri="{FF2B5EF4-FFF2-40B4-BE49-F238E27FC236}">
                <a16:creationId xmlns:a16="http://schemas.microsoft.com/office/drawing/2014/main" id="{BFC9F63F-49AA-DE43-FA01-B09F58D4B4E0}"/>
              </a:ext>
            </a:extLst>
          </p:cNvPr>
          <p:cNvPicPr>
            <a:picLocks noChangeAspect="1"/>
          </p:cNvPicPr>
          <p:nvPr/>
        </p:nvPicPr>
        <p:blipFill>
          <a:blip r:embed="rId3"/>
          <a:srcRect t="17044" b="24692"/>
          <a:stretch>
            <a:fillRect/>
          </a:stretch>
        </p:blipFill>
        <p:spPr>
          <a:xfrm>
            <a:off x="20" y="10"/>
            <a:ext cx="12191978" cy="4297670"/>
          </a:xfrm>
          <a:prstGeom prst="rect">
            <a:avLst/>
          </a:prstGeom>
          <a:noFill/>
        </p:spPr>
      </p:pic>
      <p:sp>
        <p:nvSpPr>
          <p:cNvPr id="2" name="Slide Number Placeholder 1" hidden="1">
            <a:extLst>
              <a:ext uri="{FF2B5EF4-FFF2-40B4-BE49-F238E27FC236}">
                <a16:creationId xmlns:a16="http://schemas.microsoft.com/office/drawing/2014/main" id="{3737E856-09DC-81F9-195B-78EAC339F9E8}"/>
              </a:ext>
            </a:extLst>
          </p:cNvPr>
          <p:cNvSpPr>
            <a:spLocks noGrp="1"/>
          </p:cNvSpPr>
          <p:nvPr>
            <p:ph type="sldNum" sz="quarter" idx="4294967295"/>
          </p:nvPr>
        </p:nvSpPr>
        <p:spPr>
          <a:xfrm>
            <a:off x="11297749" y="6304801"/>
            <a:ext cx="497378" cy="365125"/>
          </a:xfrm>
        </p:spPr>
        <p:txBody>
          <a:bodyPr/>
          <a:lstStyle/>
          <a:p>
            <a:pPr>
              <a:spcAft>
                <a:spcPts val="600"/>
              </a:spcAft>
            </a:pPr>
            <a:fld id="{DFA4CD3D-26C8-47FF-8D13-9B32BAAB4735}" type="slidenum">
              <a:rPr lang="en-US" smtClean="0"/>
              <a:pPr>
                <a:spcAft>
                  <a:spcPts val="600"/>
                </a:spcAft>
              </a:pPr>
              <a:t>34</a:t>
            </a:fld>
            <a:endParaRPr lang="en-US"/>
          </a:p>
        </p:txBody>
      </p:sp>
    </p:spTree>
    <p:extLst>
      <p:ext uri="{BB962C8B-B14F-4D97-AF65-F5344CB8AC3E}">
        <p14:creationId xmlns:p14="http://schemas.microsoft.com/office/powerpoint/2010/main" val="4166816772"/>
      </p:ext>
    </p:extLst>
  </p:cSld>
  <p:clrMapOvr>
    <a:masterClrMapping/>
  </p:clrMapOvr>
  <mc:AlternateContent xmlns:mc="http://schemas.openxmlformats.org/markup-compatibility/2006" xmlns:p14="http://schemas.microsoft.com/office/powerpoint/2010/main">
    <mc:Choice Requires="p14">
      <p:transition spd="slow" p14:dur="2000" advTm="134569"/>
    </mc:Choice>
    <mc:Fallback xmlns="">
      <p:transition spd="slow" advTm="134569"/>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493A3-3A17-44C6-6B58-E089F2AAD908}"/>
              </a:ext>
            </a:extLst>
          </p:cNvPr>
          <p:cNvSpPr>
            <a:spLocks noGrp="1"/>
          </p:cNvSpPr>
          <p:nvPr>
            <p:ph type="ctrTitle"/>
          </p:nvPr>
        </p:nvSpPr>
        <p:spPr>
          <a:xfrm>
            <a:off x="1" y="4284618"/>
            <a:ext cx="12191998" cy="1066800"/>
          </a:xfrm>
        </p:spPr>
        <p:txBody>
          <a:bodyPr anchor="b">
            <a:normAutofit/>
          </a:bodyPr>
          <a:lstStyle/>
          <a:p>
            <a:r>
              <a:rPr lang="en-US" sz="3400" dirty="0"/>
              <a:t>Calibrate Expected Changes to the Time Remaining </a:t>
            </a:r>
            <a:br>
              <a:rPr lang="en-US" sz="3400" dirty="0"/>
            </a:br>
            <a:r>
              <a:rPr lang="en-US" sz="3400" dirty="0"/>
              <a:t>in Subsequent Review Period</a:t>
            </a:r>
          </a:p>
        </p:txBody>
      </p:sp>
      <p:sp>
        <p:nvSpPr>
          <p:cNvPr id="12" name="Text Placeholder 2">
            <a:extLst>
              <a:ext uri="{FF2B5EF4-FFF2-40B4-BE49-F238E27FC236}">
                <a16:creationId xmlns:a16="http://schemas.microsoft.com/office/drawing/2014/main" id="{E115CD60-6D6F-2DFF-2ECC-455FC0AD8FAA}"/>
              </a:ext>
            </a:extLst>
          </p:cNvPr>
          <p:cNvSpPr>
            <a:spLocks noGrp="1"/>
          </p:cNvSpPr>
          <p:nvPr>
            <p:ph type="body" idx="1"/>
          </p:nvPr>
        </p:nvSpPr>
        <p:spPr>
          <a:xfrm>
            <a:off x="320040" y="5394960"/>
            <a:ext cx="11475085" cy="496976"/>
          </a:xfrm>
        </p:spPr>
        <p:txBody>
          <a:bodyPr/>
          <a:lstStyle/>
          <a:p>
            <a:endParaRPr lang="en-US"/>
          </a:p>
        </p:txBody>
      </p:sp>
      <p:pic>
        <p:nvPicPr>
          <p:cNvPr id="8" name="Picture 7" descr="Close up of gears turning.">
            <a:extLst>
              <a:ext uri="{FF2B5EF4-FFF2-40B4-BE49-F238E27FC236}">
                <a16:creationId xmlns:a16="http://schemas.microsoft.com/office/drawing/2014/main" id="{03E9E9B9-6671-45FB-505C-F85712267C1E}"/>
              </a:ext>
            </a:extLst>
          </p:cNvPr>
          <p:cNvPicPr>
            <a:picLocks noChangeAspect="1"/>
          </p:cNvPicPr>
          <p:nvPr/>
        </p:nvPicPr>
        <p:blipFill>
          <a:blip r:embed="rId3"/>
          <a:srcRect t="15640" b="21694"/>
          <a:stretch>
            <a:fillRect/>
          </a:stretch>
        </p:blipFill>
        <p:spPr>
          <a:xfrm>
            <a:off x="20" y="10"/>
            <a:ext cx="12191978" cy="4297670"/>
          </a:xfrm>
          <a:prstGeom prst="rect">
            <a:avLst/>
          </a:prstGeom>
          <a:noFill/>
        </p:spPr>
      </p:pic>
    </p:spTree>
    <p:extLst>
      <p:ext uri="{BB962C8B-B14F-4D97-AF65-F5344CB8AC3E}">
        <p14:creationId xmlns:p14="http://schemas.microsoft.com/office/powerpoint/2010/main" val="3612278682"/>
      </p:ext>
    </p:extLst>
  </p:cSld>
  <p:clrMapOvr>
    <a:masterClrMapping/>
  </p:clrMapOvr>
  <mc:AlternateContent xmlns:mc="http://schemas.openxmlformats.org/markup-compatibility/2006" xmlns:p14="http://schemas.microsoft.com/office/powerpoint/2010/main">
    <mc:Choice Requires="p14">
      <p:transition spd="slow" p14:dur="2000" advTm="180439"/>
    </mc:Choice>
    <mc:Fallback xmlns="">
      <p:transition spd="slow" advTm="180439"/>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FF53051-85E8-E142-D5B2-C405EC28DD78}"/>
              </a:ext>
            </a:extLst>
          </p:cNvPr>
          <p:cNvSpPr>
            <a:spLocks noGrp="1"/>
          </p:cNvSpPr>
          <p:nvPr>
            <p:ph type="title"/>
          </p:nvPr>
        </p:nvSpPr>
        <p:spPr/>
        <p:txBody>
          <a:bodyPr/>
          <a:lstStyle/>
          <a:p>
            <a:r>
              <a:rPr lang="en-US" dirty="0"/>
              <a:t>Evaluating Teaching</a:t>
            </a:r>
          </a:p>
        </p:txBody>
      </p:sp>
      <p:sp>
        <p:nvSpPr>
          <p:cNvPr id="7" name="Text Placeholder 6">
            <a:extLst>
              <a:ext uri="{FF2B5EF4-FFF2-40B4-BE49-F238E27FC236}">
                <a16:creationId xmlns:a16="http://schemas.microsoft.com/office/drawing/2014/main" id="{432D2396-701E-7542-0206-7EEAAC8DBD8D}"/>
              </a:ext>
            </a:extLst>
          </p:cNvPr>
          <p:cNvSpPr>
            <a:spLocks noGrp="1"/>
          </p:cNvSpPr>
          <p:nvPr>
            <p:ph type="body" sz="quarter" idx="29"/>
          </p:nvPr>
        </p:nvSpPr>
        <p:spPr/>
        <p:txBody>
          <a:bodyPr>
            <a:normAutofit fontScale="77500" lnSpcReduction="20000"/>
          </a:bodyPr>
          <a:lstStyle/>
          <a:p>
            <a:endParaRPr lang="en-US"/>
          </a:p>
        </p:txBody>
      </p:sp>
      <p:sp>
        <p:nvSpPr>
          <p:cNvPr id="6" name="Content Placeholder 5">
            <a:extLst>
              <a:ext uri="{FF2B5EF4-FFF2-40B4-BE49-F238E27FC236}">
                <a16:creationId xmlns:a16="http://schemas.microsoft.com/office/drawing/2014/main" id="{4532BAE1-E122-A80B-B6C7-118A296869A6}"/>
              </a:ext>
            </a:extLst>
          </p:cNvPr>
          <p:cNvSpPr>
            <a:spLocks noGrp="1"/>
          </p:cNvSpPr>
          <p:nvPr>
            <p:ph idx="1"/>
          </p:nvPr>
        </p:nvSpPr>
        <p:spPr/>
        <p:txBody>
          <a:bodyPr>
            <a:normAutofit lnSpcReduction="10000"/>
          </a:bodyPr>
          <a:lstStyle/>
          <a:p>
            <a:r>
              <a:rPr lang="en-US" dirty="0"/>
              <a:t>SEI has been replaced by the SSLE—updated guidance is provided in the OAA Procedures and Guidelines Handbook</a:t>
            </a:r>
          </a:p>
          <a:p>
            <a:endParaRPr lang="en-US" dirty="0"/>
          </a:p>
          <a:p>
            <a:r>
              <a:rPr lang="en-US" dirty="0"/>
              <a:t>At least 25% of teaching component must be student driven</a:t>
            </a:r>
          </a:p>
          <a:p>
            <a:pPr marL="342900" indent="-342900">
              <a:buFont typeface="Arial" panose="020B0604020202020204" pitchFamily="34" charset="0"/>
              <a:buChar char="•"/>
            </a:pPr>
            <a:r>
              <a:rPr lang="en-US" dirty="0"/>
              <a:t>If no SSLE in a course, units must determine how student feedback will be gathered</a:t>
            </a:r>
          </a:p>
          <a:p>
            <a:pPr marL="342900" indent="-342900">
              <a:buFont typeface="Arial" panose="020B0604020202020204" pitchFamily="34" charset="0"/>
              <a:buChar char="•"/>
            </a:pPr>
            <a:r>
              <a:rPr lang="en-US" dirty="0"/>
              <a:t>For example, low enrollment courses, independent studies, research </a:t>
            </a:r>
            <a:br>
              <a:rPr lang="en-US" dirty="0"/>
            </a:br>
            <a:r>
              <a:rPr lang="en-US" dirty="0"/>
              <a:t>studies</a:t>
            </a:r>
          </a:p>
          <a:p>
            <a:pPr marL="342900" indent="-342900">
              <a:buFont typeface="Arial" panose="020B0604020202020204" pitchFamily="34" charset="0"/>
              <a:buChar char="•"/>
            </a:pPr>
            <a:endParaRPr lang="en-US" dirty="0"/>
          </a:p>
          <a:p>
            <a:r>
              <a:rPr lang="en-US" dirty="0"/>
              <a:t>Other teaching outcomes should be considered</a:t>
            </a:r>
          </a:p>
        </p:txBody>
      </p:sp>
    </p:spTree>
    <p:extLst>
      <p:ext uri="{BB962C8B-B14F-4D97-AF65-F5344CB8AC3E}">
        <p14:creationId xmlns:p14="http://schemas.microsoft.com/office/powerpoint/2010/main" val="4159576631"/>
      </p:ext>
    </p:extLst>
  </p:cSld>
  <p:clrMapOvr>
    <a:masterClrMapping/>
  </p:clrMapOvr>
  <mc:AlternateContent xmlns:mc="http://schemas.openxmlformats.org/markup-compatibility/2006" xmlns:p14="http://schemas.microsoft.com/office/powerpoint/2010/main">
    <mc:Choice Requires="p14">
      <p:transition spd="slow" p14:dur="2000" advTm="123933"/>
    </mc:Choice>
    <mc:Fallback xmlns="">
      <p:transition spd="slow" advTm="123933"/>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B388D5-50B7-DD60-1545-57C47BF9D2DA}"/>
              </a:ext>
            </a:extLst>
          </p:cNvPr>
          <p:cNvSpPr>
            <a:spLocks noGrp="1"/>
          </p:cNvSpPr>
          <p:nvPr>
            <p:ph type="sldNum" sz="quarter" idx="12"/>
          </p:nvPr>
        </p:nvSpPr>
        <p:spPr/>
        <p:txBody>
          <a:bodyPr/>
          <a:lstStyle/>
          <a:p>
            <a:fld id="{DFA4CD3D-26C8-47FF-8D13-9B32BAAB4735}" type="slidenum">
              <a:rPr lang="en-US" smtClean="0"/>
              <a:t>37</a:t>
            </a:fld>
            <a:endParaRPr lang="en-US"/>
          </a:p>
        </p:txBody>
      </p:sp>
      <p:sp>
        <p:nvSpPr>
          <p:cNvPr id="3" name="Title 2">
            <a:extLst>
              <a:ext uri="{FF2B5EF4-FFF2-40B4-BE49-F238E27FC236}">
                <a16:creationId xmlns:a16="http://schemas.microsoft.com/office/drawing/2014/main" id="{091BF710-7309-690A-1B02-DC4308A8D53A}"/>
              </a:ext>
            </a:extLst>
          </p:cNvPr>
          <p:cNvSpPr>
            <a:spLocks noGrp="1"/>
          </p:cNvSpPr>
          <p:nvPr>
            <p:ph type="title"/>
          </p:nvPr>
        </p:nvSpPr>
        <p:spPr/>
        <p:txBody>
          <a:bodyPr>
            <a:normAutofit fontScale="90000"/>
          </a:bodyPr>
          <a:lstStyle/>
          <a:p>
            <a:r>
              <a:rPr lang="en-US" dirty="0"/>
              <a:t>Considering Part-Time Administrative Appointments</a:t>
            </a:r>
          </a:p>
        </p:txBody>
      </p:sp>
      <p:sp>
        <p:nvSpPr>
          <p:cNvPr id="4" name="Text Placeholder 3">
            <a:extLst>
              <a:ext uri="{FF2B5EF4-FFF2-40B4-BE49-F238E27FC236}">
                <a16:creationId xmlns:a16="http://schemas.microsoft.com/office/drawing/2014/main" id="{A5B95E6B-148C-81A4-F152-4A53A52C9634}"/>
              </a:ext>
            </a:extLst>
          </p:cNvPr>
          <p:cNvSpPr>
            <a:spLocks noGrp="1"/>
          </p:cNvSpPr>
          <p:nvPr>
            <p:ph type="body" sz="quarter" idx="29"/>
          </p:nvPr>
        </p:nvSpPr>
        <p:spPr/>
        <p:txBody>
          <a:bodyPr>
            <a:normAutofit fontScale="77500" lnSpcReduction="20000"/>
          </a:bodyPr>
          <a:lstStyle/>
          <a:p>
            <a:endParaRPr lang="en-US"/>
          </a:p>
        </p:txBody>
      </p:sp>
      <p:sp>
        <p:nvSpPr>
          <p:cNvPr id="5" name="Content Placeholder 4">
            <a:extLst>
              <a:ext uri="{FF2B5EF4-FFF2-40B4-BE49-F238E27FC236}">
                <a16:creationId xmlns:a16="http://schemas.microsoft.com/office/drawing/2014/main" id="{2D6BBCD4-2CCE-4FBF-6BF7-FAAA0091AA3C}"/>
              </a:ext>
            </a:extLst>
          </p:cNvPr>
          <p:cNvSpPr>
            <a:spLocks noGrp="1"/>
          </p:cNvSpPr>
          <p:nvPr>
            <p:ph idx="1"/>
          </p:nvPr>
        </p:nvSpPr>
        <p:spPr/>
        <p:txBody>
          <a:bodyPr anchor="ctr"/>
          <a:lstStyle/>
          <a:p>
            <a:r>
              <a:rPr lang="en-US" dirty="0"/>
              <a:t>The completer of the annual review is to coordinate with the supervisor of the administrative appointment to gather an evaluation and rating of that work for inclusion in the written annual review</a:t>
            </a:r>
          </a:p>
          <a:p>
            <a:pPr algn="ctr"/>
            <a:endParaRPr lang="en-US" dirty="0"/>
          </a:p>
        </p:txBody>
      </p:sp>
      <p:sp>
        <p:nvSpPr>
          <p:cNvPr id="6" name="Footer Placeholder 5">
            <a:extLst>
              <a:ext uri="{FF2B5EF4-FFF2-40B4-BE49-F238E27FC236}">
                <a16:creationId xmlns:a16="http://schemas.microsoft.com/office/drawing/2014/main" id="{C66E1F03-9604-504C-927F-0F628003D00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92707742"/>
      </p:ext>
    </p:extLst>
  </p:cSld>
  <p:clrMapOvr>
    <a:masterClrMapping/>
  </p:clrMapOvr>
  <mc:AlternateContent xmlns:mc="http://schemas.openxmlformats.org/markup-compatibility/2006" xmlns:p14="http://schemas.microsoft.com/office/powerpoint/2010/main">
    <mc:Choice Requires="p14">
      <p:transition spd="slow" p14:dur="2000" advTm="30266"/>
    </mc:Choice>
    <mc:Fallback xmlns="">
      <p:transition spd="slow" advTm="30266"/>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D216F3-9192-0F4E-F97C-1F147EA8C03B}"/>
              </a:ext>
            </a:extLst>
          </p:cNvPr>
          <p:cNvSpPr>
            <a:spLocks noGrp="1"/>
          </p:cNvSpPr>
          <p:nvPr>
            <p:ph type="sldNum" sz="quarter" idx="12"/>
          </p:nvPr>
        </p:nvSpPr>
        <p:spPr/>
        <p:txBody>
          <a:bodyPr/>
          <a:lstStyle/>
          <a:p>
            <a:fld id="{DFA4CD3D-26C8-47FF-8D13-9B32BAAB4735}" type="slidenum">
              <a:rPr lang="en-US" smtClean="0"/>
              <a:t>38</a:t>
            </a:fld>
            <a:endParaRPr lang="en-US"/>
          </a:p>
        </p:txBody>
      </p:sp>
      <p:sp>
        <p:nvSpPr>
          <p:cNvPr id="3" name="Title 2">
            <a:extLst>
              <a:ext uri="{FF2B5EF4-FFF2-40B4-BE49-F238E27FC236}">
                <a16:creationId xmlns:a16="http://schemas.microsoft.com/office/drawing/2014/main" id="{48772EB0-769D-7097-6D32-4D0610BEDF7B}"/>
              </a:ext>
            </a:extLst>
          </p:cNvPr>
          <p:cNvSpPr>
            <a:spLocks noGrp="1"/>
          </p:cNvSpPr>
          <p:nvPr>
            <p:ph type="title"/>
          </p:nvPr>
        </p:nvSpPr>
        <p:spPr/>
        <p:txBody>
          <a:bodyPr/>
          <a:lstStyle/>
          <a:p>
            <a:r>
              <a:rPr lang="en-US" dirty="0"/>
              <a:t>Considering Part-Time Associated Faculty</a:t>
            </a:r>
          </a:p>
        </p:txBody>
      </p:sp>
      <p:sp>
        <p:nvSpPr>
          <p:cNvPr id="4" name="Text Placeholder 3">
            <a:extLst>
              <a:ext uri="{FF2B5EF4-FFF2-40B4-BE49-F238E27FC236}">
                <a16:creationId xmlns:a16="http://schemas.microsoft.com/office/drawing/2014/main" id="{2E14A1D6-52C1-7591-D043-6A2064233325}"/>
              </a:ext>
            </a:extLst>
          </p:cNvPr>
          <p:cNvSpPr>
            <a:spLocks noGrp="1"/>
          </p:cNvSpPr>
          <p:nvPr>
            <p:ph type="body" sz="quarter" idx="29"/>
          </p:nvPr>
        </p:nvSpPr>
        <p:spPr/>
        <p:txBody>
          <a:bodyPr>
            <a:normAutofit fontScale="77500" lnSpcReduction="20000"/>
          </a:bodyPr>
          <a:lstStyle/>
          <a:p>
            <a:endParaRPr lang="en-US"/>
          </a:p>
        </p:txBody>
      </p:sp>
      <p:sp>
        <p:nvSpPr>
          <p:cNvPr id="5" name="Content Placeholder 4">
            <a:extLst>
              <a:ext uri="{FF2B5EF4-FFF2-40B4-BE49-F238E27FC236}">
                <a16:creationId xmlns:a16="http://schemas.microsoft.com/office/drawing/2014/main" id="{93634CCC-297F-D30A-0C47-B66D8793D137}"/>
              </a:ext>
            </a:extLst>
          </p:cNvPr>
          <p:cNvSpPr>
            <a:spLocks noGrp="1"/>
          </p:cNvSpPr>
          <p:nvPr>
            <p:ph idx="1"/>
          </p:nvPr>
        </p:nvSpPr>
        <p:spPr/>
        <p:txBody>
          <a:bodyPr/>
          <a:lstStyle/>
          <a:p>
            <a:r>
              <a:rPr lang="en-US" dirty="0"/>
              <a:t>An evaluation only needs to be conducted for any areas with work assigned</a:t>
            </a:r>
          </a:p>
          <a:p>
            <a:endParaRPr lang="en-US" dirty="0"/>
          </a:p>
          <a:p>
            <a:r>
              <a:rPr lang="en-US" dirty="0"/>
              <a:t>For example, an annual review for a lecturer who teaching one course would only be expected to evaluate that single course</a:t>
            </a:r>
          </a:p>
        </p:txBody>
      </p:sp>
      <p:sp>
        <p:nvSpPr>
          <p:cNvPr id="6" name="Footer Placeholder 5">
            <a:extLst>
              <a:ext uri="{FF2B5EF4-FFF2-40B4-BE49-F238E27FC236}">
                <a16:creationId xmlns:a16="http://schemas.microsoft.com/office/drawing/2014/main" id="{38D1933F-76ED-30BB-5FDD-3CAF73D7C67A}"/>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60331768"/>
      </p:ext>
    </p:extLst>
  </p:cSld>
  <p:clrMapOvr>
    <a:masterClrMapping/>
  </p:clrMapOvr>
  <mc:AlternateContent xmlns:mc="http://schemas.openxmlformats.org/markup-compatibility/2006" xmlns:p14="http://schemas.microsoft.com/office/powerpoint/2010/main">
    <mc:Choice Requires="p14">
      <p:transition spd="slow" p14:dur="2000" advTm="39000"/>
    </mc:Choice>
    <mc:Fallback xmlns="">
      <p:transition spd="slow" advTm="39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AEC69C-185C-D0AF-72C3-841B87C2F16C}"/>
              </a:ext>
            </a:extLst>
          </p:cNvPr>
          <p:cNvSpPr>
            <a:spLocks noGrp="1"/>
          </p:cNvSpPr>
          <p:nvPr>
            <p:ph type="sldNum" sz="quarter" idx="12"/>
          </p:nvPr>
        </p:nvSpPr>
        <p:spPr/>
        <p:txBody>
          <a:bodyPr/>
          <a:lstStyle/>
          <a:p>
            <a:fld id="{DFA4CD3D-26C8-47FF-8D13-9B32BAAB4735}" type="slidenum">
              <a:rPr lang="en-US" smtClean="0"/>
              <a:t>39</a:t>
            </a:fld>
            <a:endParaRPr lang="en-US"/>
          </a:p>
        </p:txBody>
      </p:sp>
      <p:sp>
        <p:nvSpPr>
          <p:cNvPr id="3" name="Title 2">
            <a:extLst>
              <a:ext uri="{FF2B5EF4-FFF2-40B4-BE49-F238E27FC236}">
                <a16:creationId xmlns:a16="http://schemas.microsoft.com/office/drawing/2014/main" id="{AC3EE91B-6632-D023-6D2C-D1AA2167C788}"/>
              </a:ext>
            </a:extLst>
          </p:cNvPr>
          <p:cNvSpPr>
            <a:spLocks noGrp="1"/>
          </p:cNvSpPr>
          <p:nvPr>
            <p:ph type="title"/>
          </p:nvPr>
        </p:nvSpPr>
        <p:spPr/>
        <p:txBody>
          <a:bodyPr/>
          <a:lstStyle/>
          <a:p>
            <a:r>
              <a:rPr lang="en-US" dirty="0"/>
              <a:t>Steps Needed to Complete BEFORE Beginning Process</a:t>
            </a:r>
          </a:p>
        </p:txBody>
      </p:sp>
      <p:sp>
        <p:nvSpPr>
          <p:cNvPr id="4" name="Text Placeholder 3">
            <a:extLst>
              <a:ext uri="{FF2B5EF4-FFF2-40B4-BE49-F238E27FC236}">
                <a16:creationId xmlns:a16="http://schemas.microsoft.com/office/drawing/2014/main" id="{E51FD06B-48C6-1AD1-A456-315A193E2235}"/>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8DBB77F2-C19E-1F0D-BC17-415C9EF0980C}"/>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104975"/>
      </p:ext>
    </p:extLst>
  </p:cSld>
  <p:clrMapOvr>
    <a:masterClrMapping/>
  </p:clrMapOvr>
  <mc:AlternateContent xmlns:mc="http://schemas.openxmlformats.org/markup-compatibility/2006" xmlns:p14="http://schemas.microsoft.com/office/powerpoint/2010/main">
    <mc:Choice Requires="p14">
      <p:transition spd="slow" p14:dur="2000" advTm="12235"/>
    </mc:Choice>
    <mc:Fallback xmlns="">
      <p:transition spd="slow" advTm="12235"/>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859FFF-FD32-D032-5E1E-1CA9BFBC1088}"/>
              </a:ext>
            </a:extLst>
          </p:cNvPr>
          <p:cNvSpPr>
            <a:spLocks noGrp="1"/>
          </p:cNvSpPr>
          <p:nvPr>
            <p:ph type="sldNum" sz="quarter" idx="12"/>
          </p:nvPr>
        </p:nvSpPr>
        <p:spPr>
          <a:xfrm>
            <a:off x="11297749" y="6304801"/>
            <a:ext cx="497378" cy="365125"/>
          </a:xfrm>
        </p:spPr>
        <p:txBody>
          <a:bodyPr anchor="ctr">
            <a:normAutofit/>
          </a:bodyPr>
          <a:lstStyle/>
          <a:p>
            <a:pPr>
              <a:spcAft>
                <a:spcPts val="600"/>
              </a:spcAft>
            </a:pPr>
            <a:fld id="{DFA4CD3D-26C8-47FF-8D13-9B32BAAB4735}" type="slidenum">
              <a:rPr lang="en-US" smtClean="0"/>
              <a:pPr>
                <a:spcAft>
                  <a:spcPts val="600"/>
                </a:spcAft>
              </a:pPr>
              <a:t>40</a:t>
            </a:fld>
            <a:endParaRPr lang="en-US"/>
          </a:p>
        </p:txBody>
      </p:sp>
      <p:sp>
        <p:nvSpPr>
          <p:cNvPr id="15" name="Title 2">
            <a:extLst>
              <a:ext uri="{FF2B5EF4-FFF2-40B4-BE49-F238E27FC236}">
                <a16:creationId xmlns:a16="http://schemas.microsoft.com/office/drawing/2014/main" id="{EAFF464F-C500-33C4-3B7E-185964E4FB54}"/>
              </a:ext>
            </a:extLst>
          </p:cNvPr>
          <p:cNvSpPr>
            <a:spLocks noGrp="1"/>
          </p:cNvSpPr>
          <p:nvPr>
            <p:ph type="title"/>
          </p:nvPr>
        </p:nvSpPr>
        <p:spPr>
          <a:xfrm>
            <a:off x="396873" y="898954"/>
            <a:ext cx="11398253" cy="838854"/>
          </a:xfrm>
        </p:spPr>
        <p:txBody>
          <a:bodyPr/>
          <a:lstStyle/>
          <a:p>
            <a:r>
              <a:rPr lang="en-US" dirty="0"/>
              <a:t>For Annual Reviews Completed in 25–26</a:t>
            </a:r>
          </a:p>
        </p:txBody>
      </p:sp>
      <p:sp>
        <p:nvSpPr>
          <p:cNvPr id="17" name="Text Placeholder 3">
            <a:extLst>
              <a:ext uri="{FF2B5EF4-FFF2-40B4-BE49-F238E27FC236}">
                <a16:creationId xmlns:a16="http://schemas.microsoft.com/office/drawing/2014/main" id="{F09F0F08-15BD-9705-301C-B37A526D6846}"/>
              </a:ext>
            </a:extLst>
          </p:cNvPr>
          <p:cNvSpPr>
            <a:spLocks noGrp="1"/>
          </p:cNvSpPr>
          <p:nvPr>
            <p:ph type="body" sz="quarter" idx="29"/>
          </p:nvPr>
        </p:nvSpPr>
        <p:spPr>
          <a:xfrm>
            <a:off x="396429" y="576942"/>
            <a:ext cx="11398254" cy="224040"/>
          </a:xfrm>
        </p:spPr>
        <p:txBody>
          <a:bodyPr>
            <a:normAutofit fontScale="77500" lnSpcReduction="20000"/>
          </a:bodyPr>
          <a:lstStyle/>
          <a:p>
            <a:endParaRPr lang="en-US"/>
          </a:p>
        </p:txBody>
      </p:sp>
      <p:sp>
        <p:nvSpPr>
          <p:cNvPr id="19" name="Footer Placeholder 5">
            <a:extLst>
              <a:ext uri="{FF2B5EF4-FFF2-40B4-BE49-F238E27FC236}">
                <a16:creationId xmlns:a16="http://schemas.microsoft.com/office/drawing/2014/main" id="{5B788797-820E-9C79-A97A-D1FCD74EC53A}"/>
              </a:ext>
            </a:extLst>
          </p:cNvPr>
          <p:cNvSpPr>
            <a:spLocks noGrp="1"/>
          </p:cNvSpPr>
          <p:nvPr>
            <p:ph type="ftr" sz="quarter" idx="11"/>
          </p:nvPr>
        </p:nvSpPr>
        <p:spPr>
          <a:xfrm>
            <a:off x="4506686" y="6296411"/>
            <a:ext cx="6663152" cy="341657"/>
          </a:xfrm>
        </p:spPr>
        <p:txBody>
          <a:bodyPr/>
          <a:lstStyle/>
          <a:p>
            <a:endParaRPr lang="en-US"/>
          </a:p>
        </p:txBody>
      </p:sp>
      <p:graphicFrame>
        <p:nvGraphicFramePr>
          <p:cNvPr id="11" name="Content Placeholder 6">
            <a:extLst>
              <a:ext uri="{FF2B5EF4-FFF2-40B4-BE49-F238E27FC236}">
                <a16:creationId xmlns:a16="http://schemas.microsoft.com/office/drawing/2014/main" id="{DD6A7346-DF7D-F1EB-4934-053EF41AD704}"/>
              </a:ext>
            </a:extLst>
          </p:cNvPr>
          <p:cNvGraphicFramePr>
            <a:graphicFrameLocks noGrp="1"/>
          </p:cNvGraphicFramePr>
          <p:nvPr>
            <p:ph idx="1"/>
            <p:extLst>
              <p:ext uri="{D42A27DB-BD31-4B8C-83A1-F6EECF244321}">
                <p14:modId xmlns:p14="http://schemas.microsoft.com/office/powerpoint/2010/main" val="2038044969"/>
              </p:ext>
            </p:extLst>
          </p:nvPr>
        </p:nvGraphicFramePr>
        <p:xfrm>
          <a:off x="396873" y="2074421"/>
          <a:ext cx="11398254" cy="40154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21077665"/>
      </p:ext>
    </p:extLst>
  </p:cSld>
  <p:clrMapOvr>
    <a:masterClrMapping/>
  </p:clrMapOvr>
  <mc:AlternateContent xmlns:mc="http://schemas.openxmlformats.org/markup-compatibility/2006" xmlns:p14="http://schemas.microsoft.com/office/powerpoint/2010/main">
    <mc:Choice Requires="p14">
      <p:transition spd="slow" p14:dur="2000" advTm="36533"/>
    </mc:Choice>
    <mc:Fallback xmlns="">
      <p:transition spd="slow" advTm="36533"/>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DA4FCA-E697-CB5D-8DB9-ADD8B3173F1D}"/>
              </a:ext>
            </a:extLst>
          </p:cNvPr>
          <p:cNvSpPr>
            <a:spLocks noGrp="1"/>
          </p:cNvSpPr>
          <p:nvPr>
            <p:ph type="sldNum" sz="quarter" idx="12"/>
          </p:nvPr>
        </p:nvSpPr>
        <p:spPr/>
        <p:txBody>
          <a:bodyPr/>
          <a:lstStyle/>
          <a:p>
            <a:fld id="{DFA4CD3D-26C8-47FF-8D13-9B32BAAB4735}" type="slidenum">
              <a:rPr lang="en-US" smtClean="0"/>
              <a:t>41</a:t>
            </a:fld>
            <a:endParaRPr lang="en-US"/>
          </a:p>
        </p:txBody>
      </p:sp>
      <p:sp>
        <p:nvSpPr>
          <p:cNvPr id="3" name="Title 2">
            <a:extLst>
              <a:ext uri="{FF2B5EF4-FFF2-40B4-BE49-F238E27FC236}">
                <a16:creationId xmlns:a16="http://schemas.microsoft.com/office/drawing/2014/main" id="{7D6D0CA4-092E-34F0-0192-FC3496C39B55}"/>
              </a:ext>
            </a:extLst>
          </p:cNvPr>
          <p:cNvSpPr>
            <a:spLocks noGrp="1"/>
          </p:cNvSpPr>
          <p:nvPr>
            <p:ph type="title"/>
          </p:nvPr>
        </p:nvSpPr>
        <p:spPr/>
        <p:txBody>
          <a:bodyPr/>
          <a:lstStyle/>
          <a:p>
            <a:r>
              <a:rPr lang="en-US" dirty="0"/>
              <a:t>To Do Before December 2026</a:t>
            </a:r>
          </a:p>
        </p:txBody>
      </p:sp>
      <p:sp>
        <p:nvSpPr>
          <p:cNvPr id="4" name="Text Placeholder 3">
            <a:extLst>
              <a:ext uri="{FF2B5EF4-FFF2-40B4-BE49-F238E27FC236}">
                <a16:creationId xmlns:a16="http://schemas.microsoft.com/office/drawing/2014/main" id="{D24DFF96-01C6-6411-B828-E10D0A2B839A}"/>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F7FB6884-8925-EE95-3ED5-E369143456C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63036511"/>
      </p:ext>
    </p:extLst>
  </p:cSld>
  <p:clrMapOvr>
    <a:masterClrMapping/>
  </p:clrMapOvr>
  <mc:AlternateContent xmlns:mc="http://schemas.openxmlformats.org/markup-compatibility/2006" xmlns:p14="http://schemas.microsoft.com/office/powerpoint/2010/main">
    <mc:Choice Requires="p14">
      <p:transition spd="slow" p14:dur="2000" advTm="4866"/>
    </mc:Choice>
    <mc:Fallback xmlns="">
      <p:transition spd="slow" advTm="4866"/>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406A65-EDC8-B159-57D5-BA8DAB09233F}"/>
              </a:ext>
            </a:extLst>
          </p:cNvPr>
          <p:cNvSpPr>
            <a:spLocks noGrp="1"/>
          </p:cNvSpPr>
          <p:nvPr>
            <p:ph type="sldNum" sz="quarter" idx="12"/>
          </p:nvPr>
        </p:nvSpPr>
        <p:spPr/>
        <p:txBody>
          <a:bodyPr/>
          <a:lstStyle/>
          <a:p>
            <a:fld id="{DFA4CD3D-26C8-47FF-8D13-9B32BAAB4735}" type="slidenum">
              <a:rPr lang="en-US" smtClean="0"/>
              <a:t>42</a:t>
            </a:fld>
            <a:endParaRPr lang="en-US"/>
          </a:p>
        </p:txBody>
      </p:sp>
      <p:sp>
        <p:nvSpPr>
          <p:cNvPr id="3" name="Title 2">
            <a:extLst>
              <a:ext uri="{FF2B5EF4-FFF2-40B4-BE49-F238E27FC236}">
                <a16:creationId xmlns:a16="http://schemas.microsoft.com/office/drawing/2014/main" id="{CF9F350C-2E88-7D38-C038-3C4A9F99299B}"/>
              </a:ext>
            </a:extLst>
          </p:cNvPr>
          <p:cNvSpPr>
            <a:spLocks noGrp="1"/>
          </p:cNvSpPr>
          <p:nvPr>
            <p:ph type="title"/>
          </p:nvPr>
        </p:nvSpPr>
        <p:spPr/>
        <p:txBody>
          <a:bodyPr/>
          <a:lstStyle/>
          <a:p>
            <a:r>
              <a:rPr lang="en-US" dirty="0"/>
              <a:t>APT Documents MUST Include</a:t>
            </a:r>
          </a:p>
        </p:txBody>
      </p:sp>
      <p:sp>
        <p:nvSpPr>
          <p:cNvPr id="4" name="Text Placeholder 3">
            <a:extLst>
              <a:ext uri="{FF2B5EF4-FFF2-40B4-BE49-F238E27FC236}">
                <a16:creationId xmlns:a16="http://schemas.microsoft.com/office/drawing/2014/main" id="{96697AB2-3189-C15B-C049-51CC8C426C00}"/>
              </a:ext>
            </a:extLst>
          </p:cNvPr>
          <p:cNvSpPr>
            <a:spLocks noGrp="1"/>
          </p:cNvSpPr>
          <p:nvPr>
            <p:ph type="body" sz="quarter" idx="29"/>
          </p:nvPr>
        </p:nvSpPr>
        <p:spPr/>
        <p:txBody>
          <a:bodyPr>
            <a:normAutofit fontScale="77500" lnSpcReduction="20000"/>
          </a:bodyPr>
          <a:lstStyle/>
          <a:p>
            <a:endParaRPr lang="en-US"/>
          </a:p>
        </p:txBody>
      </p:sp>
      <p:sp>
        <p:nvSpPr>
          <p:cNvPr id="5" name="Content Placeholder 4">
            <a:extLst>
              <a:ext uri="{FF2B5EF4-FFF2-40B4-BE49-F238E27FC236}">
                <a16:creationId xmlns:a16="http://schemas.microsoft.com/office/drawing/2014/main" id="{35D04ECC-B333-170C-ECFB-52E094BD4715}"/>
              </a:ext>
            </a:extLst>
          </p:cNvPr>
          <p:cNvSpPr>
            <a:spLocks noGrp="1"/>
          </p:cNvSpPr>
          <p:nvPr>
            <p:ph idx="1"/>
          </p:nvPr>
        </p:nvSpPr>
        <p:spPr/>
        <p:txBody>
          <a:bodyPr>
            <a:normAutofit fontScale="92500" lnSpcReduction="10000"/>
          </a:bodyPr>
          <a:lstStyle/>
          <a:p>
            <a:r>
              <a:rPr lang="en-US" dirty="0"/>
              <a:t>Definitions for the rating scale categories </a:t>
            </a:r>
          </a:p>
          <a:p>
            <a:pPr marL="342900" indent="-342900">
              <a:buFont typeface="Arial" panose="020B0604020202020204" pitchFamily="34" charset="0"/>
              <a:buChar char="•"/>
            </a:pPr>
            <a:r>
              <a:rPr lang="en-US" dirty="0"/>
              <a:t>Must include “exceeds expectations,” “meets expectations,” and “does not meet expectations.” </a:t>
            </a:r>
          </a:p>
          <a:p>
            <a:pPr marL="342900" indent="-342900">
              <a:buFont typeface="Arial" panose="020B0604020202020204" pitchFamily="34" charset="0"/>
              <a:buChar char="•"/>
            </a:pPr>
            <a:r>
              <a:rPr lang="en-US" dirty="0"/>
              <a:t>Any added ratings (no more than two) must be defined </a:t>
            </a:r>
          </a:p>
          <a:p>
            <a:pPr marL="342900" indent="-342900">
              <a:buFont typeface="Arial" panose="020B0604020202020204" pitchFamily="34" charset="0"/>
              <a:buChar char="•"/>
            </a:pPr>
            <a:r>
              <a:rPr lang="en-US" dirty="0"/>
              <a:t>Must define what comprehensive and standardized metrics will be used</a:t>
            </a:r>
          </a:p>
          <a:p>
            <a:pPr marL="342900" indent="-342900">
              <a:buFont typeface="Arial" panose="020B0604020202020204" pitchFamily="34" charset="0"/>
              <a:buChar char="•"/>
            </a:pPr>
            <a:r>
              <a:rPr lang="en-US" dirty="0"/>
              <a:t>May use criteria similar to those listed for appointment and promotion when defining the rating categories</a:t>
            </a:r>
          </a:p>
          <a:p>
            <a:pPr marL="342900" indent="-342900">
              <a:buFont typeface="Arial" panose="020B0604020202020204" pitchFamily="34" charset="0"/>
              <a:buChar char="•"/>
            </a:pPr>
            <a:r>
              <a:rPr lang="en-US" dirty="0"/>
              <a:t>Units may develop rubrics to promote clarity and consistency</a:t>
            </a:r>
          </a:p>
          <a:p>
            <a:endParaRPr lang="en-US" dirty="0"/>
          </a:p>
          <a:p>
            <a:r>
              <a:rPr lang="en-US" dirty="0"/>
              <a:t>Must articulate that the expected standard for faculty performance is “meets expectations”.</a:t>
            </a:r>
          </a:p>
        </p:txBody>
      </p:sp>
      <p:sp>
        <p:nvSpPr>
          <p:cNvPr id="6" name="Footer Placeholder 5">
            <a:extLst>
              <a:ext uri="{FF2B5EF4-FFF2-40B4-BE49-F238E27FC236}">
                <a16:creationId xmlns:a16="http://schemas.microsoft.com/office/drawing/2014/main" id="{CC1AB531-277A-7644-4371-B7BA25B41A9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47030807"/>
      </p:ext>
    </p:extLst>
  </p:cSld>
  <p:clrMapOvr>
    <a:masterClrMapping/>
  </p:clrMapOvr>
  <mc:AlternateContent xmlns:mc="http://schemas.openxmlformats.org/markup-compatibility/2006" xmlns:p14="http://schemas.microsoft.com/office/powerpoint/2010/main">
    <mc:Choice Requires="p14">
      <p:transition spd="slow" p14:dur="2000" advTm="84500"/>
    </mc:Choice>
    <mc:Fallback xmlns="">
      <p:transition spd="slow" advTm="845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858C73-AF33-C1C5-B440-1E9CC1712324}"/>
              </a:ext>
            </a:extLst>
          </p:cNvPr>
          <p:cNvSpPr>
            <a:spLocks noGrp="1"/>
          </p:cNvSpPr>
          <p:nvPr>
            <p:ph type="sldNum" sz="quarter" idx="12"/>
          </p:nvPr>
        </p:nvSpPr>
        <p:spPr/>
        <p:txBody>
          <a:bodyPr/>
          <a:lstStyle/>
          <a:p>
            <a:fld id="{DFA4CD3D-26C8-47FF-8D13-9B32BAAB4735}" type="slidenum">
              <a:rPr lang="en-US" smtClean="0"/>
              <a:t>43</a:t>
            </a:fld>
            <a:endParaRPr lang="en-US"/>
          </a:p>
        </p:txBody>
      </p:sp>
      <p:sp>
        <p:nvSpPr>
          <p:cNvPr id="3" name="Title 2">
            <a:extLst>
              <a:ext uri="{FF2B5EF4-FFF2-40B4-BE49-F238E27FC236}">
                <a16:creationId xmlns:a16="http://schemas.microsoft.com/office/drawing/2014/main" id="{B690F483-9076-AE54-EF94-D2161DA33335}"/>
              </a:ext>
            </a:extLst>
          </p:cNvPr>
          <p:cNvSpPr>
            <a:spLocks noGrp="1"/>
          </p:cNvSpPr>
          <p:nvPr>
            <p:ph type="title"/>
          </p:nvPr>
        </p:nvSpPr>
        <p:spPr/>
        <p:txBody>
          <a:bodyPr/>
          <a:lstStyle/>
          <a:p>
            <a:r>
              <a:rPr lang="en-US" dirty="0"/>
              <a:t>APT Documents MUST Include</a:t>
            </a:r>
          </a:p>
        </p:txBody>
      </p:sp>
      <p:sp>
        <p:nvSpPr>
          <p:cNvPr id="4" name="Text Placeholder 3">
            <a:extLst>
              <a:ext uri="{FF2B5EF4-FFF2-40B4-BE49-F238E27FC236}">
                <a16:creationId xmlns:a16="http://schemas.microsoft.com/office/drawing/2014/main" id="{89E3D8D6-6674-B2DD-B2B7-84DC93D41A10}"/>
              </a:ext>
            </a:extLst>
          </p:cNvPr>
          <p:cNvSpPr>
            <a:spLocks noGrp="1"/>
          </p:cNvSpPr>
          <p:nvPr>
            <p:ph type="body" sz="quarter" idx="29"/>
          </p:nvPr>
        </p:nvSpPr>
        <p:spPr/>
        <p:txBody>
          <a:bodyPr>
            <a:normAutofit fontScale="77500" lnSpcReduction="20000"/>
          </a:bodyPr>
          <a:lstStyle/>
          <a:p>
            <a:endParaRPr lang="en-US"/>
          </a:p>
        </p:txBody>
      </p:sp>
      <p:sp>
        <p:nvSpPr>
          <p:cNvPr id="5" name="Content Placeholder 4">
            <a:extLst>
              <a:ext uri="{FF2B5EF4-FFF2-40B4-BE49-F238E27FC236}">
                <a16:creationId xmlns:a16="http://schemas.microsoft.com/office/drawing/2014/main" id="{3D830286-9DB4-EE46-5A20-670EBCF7A1A3}"/>
              </a:ext>
            </a:extLst>
          </p:cNvPr>
          <p:cNvSpPr>
            <a:spLocks noGrp="1"/>
          </p:cNvSpPr>
          <p:nvPr>
            <p:ph idx="1"/>
          </p:nvPr>
        </p:nvSpPr>
        <p:spPr/>
        <p:txBody>
          <a:bodyPr/>
          <a:lstStyle/>
          <a:p>
            <a:r>
              <a:rPr lang="en-US" dirty="0"/>
              <a:t>Must define the review period, which will then determine the required completion date for the unit</a:t>
            </a:r>
          </a:p>
          <a:p>
            <a:endParaRPr lang="en-US" dirty="0"/>
          </a:p>
          <a:p>
            <a:r>
              <a:rPr lang="en-US" dirty="0"/>
              <a:t>An annual review is considered complete with respect to due dates when the written annual review and any comments, as relevant, are sent to the dean</a:t>
            </a:r>
          </a:p>
          <a:p>
            <a:endParaRPr lang="en-US" dirty="0"/>
          </a:p>
          <a:p>
            <a:r>
              <a:rPr lang="en-US" dirty="0"/>
              <a:t>For example</a:t>
            </a:r>
          </a:p>
          <a:p>
            <a:pPr marL="342900" indent="-342900">
              <a:buFont typeface="Arial" panose="020B0604020202020204" pitchFamily="34" charset="0"/>
              <a:buChar char="•"/>
            </a:pPr>
            <a:r>
              <a:rPr lang="en-US" dirty="0"/>
              <a:t>Review period: calendar year (January 1–December 31)</a:t>
            </a:r>
          </a:p>
          <a:p>
            <a:pPr marL="342900" indent="-342900">
              <a:buFont typeface="Arial" panose="020B0604020202020204" pitchFamily="34" charset="0"/>
              <a:buChar char="•"/>
            </a:pPr>
            <a:r>
              <a:rPr lang="en-US" dirty="0"/>
              <a:t>Completion date: end of spring semester</a:t>
            </a:r>
          </a:p>
        </p:txBody>
      </p:sp>
      <p:sp>
        <p:nvSpPr>
          <p:cNvPr id="6" name="Footer Placeholder 5">
            <a:extLst>
              <a:ext uri="{FF2B5EF4-FFF2-40B4-BE49-F238E27FC236}">
                <a16:creationId xmlns:a16="http://schemas.microsoft.com/office/drawing/2014/main" id="{2FB0CD6F-7570-C266-2982-2EA278232407}"/>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44101232"/>
      </p:ext>
    </p:extLst>
  </p:cSld>
  <p:clrMapOvr>
    <a:masterClrMapping/>
  </p:clrMapOvr>
  <mc:AlternateContent xmlns:mc="http://schemas.openxmlformats.org/markup-compatibility/2006" xmlns:p14="http://schemas.microsoft.com/office/powerpoint/2010/main">
    <mc:Choice Requires="p14">
      <p:transition spd="slow" p14:dur="2000" advTm="63566"/>
    </mc:Choice>
    <mc:Fallback xmlns="">
      <p:transition spd="slow" advTm="63566"/>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86A7F2-AC63-6ED0-4E6F-6E76A4EE5439}"/>
              </a:ext>
            </a:extLst>
          </p:cNvPr>
          <p:cNvSpPr>
            <a:spLocks noGrp="1"/>
          </p:cNvSpPr>
          <p:nvPr>
            <p:ph type="sldNum" sz="quarter" idx="12"/>
          </p:nvPr>
        </p:nvSpPr>
        <p:spPr/>
        <p:txBody>
          <a:bodyPr/>
          <a:lstStyle/>
          <a:p>
            <a:fld id="{DFA4CD3D-26C8-47FF-8D13-9B32BAAB4735}" type="slidenum">
              <a:rPr lang="en-US" smtClean="0"/>
              <a:t>44</a:t>
            </a:fld>
            <a:endParaRPr lang="en-US"/>
          </a:p>
        </p:txBody>
      </p:sp>
      <p:sp>
        <p:nvSpPr>
          <p:cNvPr id="3" name="Title 2">
            <a:extLst>
              <a:ext uri="{FF2B5EF4-FFF2-40B4-BE49-F238E27FC236}">
                <a16:creationId xmlns:a16="http://schemas.microsoft.com/office/drawing/2014/main" id="{E2BBEF58-FB17-AF71-2754-49EDCF937E11}"/>
              </a:ext>
            </a:extLst>
          </p:cNvPr>
          <p:cNvSpPr>
            <a:spLocks noGrp="1"/>
          </p:cNvSpPr>
          <p:nvPr>
            <p:ph type="title"/>
          </p:nvPr>
        </p:nvSpPr>
        <p:spPr/>
        <p:txBody>
          <a:bodyPr/>
          <a:lstStyle/>
          <a:p>
            <a:r>
              <a:rPr lang="en-US" dirty="0"/>
              <a:t>Resources</a:t>
            </a:r>
          </a:p>
        </p:txBody>
      </p:sp>
      <p:sp>
        <p:nvSpPr>
          <p:cNvPr id="4" name="Text Placeholder 3">
            <a:extLst>
              <a:ext uri="{FF2B5EF4-FFF2-40B4-BE49-F238E27FC236}">
                <a16:creationId xmlns:a16="http://schemas.microsoft.com/office/drawing/2014/main" id="{20AD3D30-D6D9-5B74-A221-F26DFA2E66D5}"/>
              </a:ext>
            </a:extLst>
          </p:cNvPr>
          <p:cNvSpPr>
            <a:spLocks noGrp="1"/>
          </p:cNvSpPr>
          <p:nvPr>
            <p:ph type="body" idx="1"/>
          </p:nvPr>
        </p:nvSpPr>
        <p:spPr/>
        <p:txBody>
          <a:bodyPr/>
          <a:lstStyle/>
          <a:p>
            <a:endParaRPr lang="en-US"/>
          </a:p>
        </p:txBody>
      </p:sp>
      <p:sp>
        <p:nvSpPr>
          <p:cNvPr id="5" name="Footer Placeholder 4">
            <a:extLst>
              <a:ext uri="{FF2B5EF4-FFF2-40B4-BE49-F238E27FC236}">
                <a16:creationId xmlns:a16="http://schemas.microsoft.com/office/drawing/2014/main" id="{F88E6237-39D9-A51E-D601-B797E4DB2DD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52080632"/>
      </p:ext>
    </p:extLst>
  </p:cSld>
  <p:clrMapOvr>
    <a:masterClrMapping/>
  </p:clrMapOvr>
  <mc:AlternateContent xmlns:mc="http://schemas.openxmlformats.org/markup-compatibility/2006" xmlns:p14="http://schemas.microsoft.com/office/powerpoint/2010/main">
    <mc:Choice Requires="p14">
      <p:transition spd="slow" p14:dur="2000" advTm="1400"/>
    </mc:Choice>
    <mc:Fallback xmlns="">
      <p:transition spd="slow" advTm="14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BBE7C89-B7A8-50F5-B384-EB585863E4C7}"/>
              </a:ext>
            </a:extLst>
          </p:cNvPr>
          <p:cNvSpPr>
            <a:spLocks noGrp="1"/>
          </p:cNvSpPr>
          <p:nvPr>
            <p:ph type="sldNum" sz="quarter" idx="12"/>
          </p:nvPr>
        </p:nvSpPr>
        <p:spPr/>
        <p:txBody>
          <a:bodyPr/>
          <a:lstStyle/>
          <a:p>
            <a:fld id="{DFA4CD3D-26C8-47FF-8D13-9B32BAAB4735}" type="slidenum">
              <a:rPr lang="en-US" smtClean="0"/>
              <a:t>45</a:t>
            </a:fld>
            <a:endParaRPr lang="en-US"/>
          </a:p>
        </p:txBody>
      </p:sp>
      <p:sp>
        <p:nvSpPr>
          <p:cNvPr id="3" name="Title 2">
            <a:extLst>
              <a:ext uri="{FF2B5EF4-FFF2-40B4-BE49-F238E27FC236}">
                <a16:creationId xmlns:a16="http://schemas.microsoft.com/office/drawing/2014/main" id="{FA548C23-8107-0851-E342-E2699FB9AE50}"/>
              </a:ext>
            </a:extLst>
          </p:cNvPr>
          <p:cNvSpPr>
            <a:spLocks noGrp="1"/>
          </p:cNvSpPr>
          <p:nvPr>
            <p:ph type="title"/>
          </p:nvPr>
        </p:nvSpPr>
        <p:spPr/>
        <p:txBody>
          <a:bodyPr/>
          <a:lstStyle/>
          <a:p>
            <a:r>
              <a:rPr lang="en-US" dirty="0"/>
              <a:t>Resources</a:t>
            </a:r>
          </a:p>
        </p:txBody>
      </p:sp>
      <p:sp>
        <p:nvSpPr>
          <p:cNvPr id="4" name="Text Placeholder 3">
            <a:extLst>
              <a:ext uri="{FF2B5EF4-FFF2-40B4-BE49-F238E27FC236}">
                <a16:creationId xmlns:a16="http://schemas.microsoft.com/office/drawing/2014/main" id="{75FE63CD-CA6D-BA98-836C-ED0C06C7B4BD}"/>
              </a:ext>
            </a:extLst>
          </p:cNvPr>
          <p:cNvSpPr>
            <a:spLocks noGrp="1"/>
          </p:cNvSpPr>
          <p:nvPr>
            <p:ph type="body" sz="quarter" idx="29"/>
          </p:nvPr>
        </p:nvSpPr>
        <p:spPr/>
        <p:txBody>
          <a:bodyPr>
            <a:normAutofit fontScale="77500" lnSpcReduction="20000"/>
          </a:bodyPr>
          <a:lstStyle/>
          <a:p>
            <a:endParaRPr lang="en-US"/>
          </a:p>
        </p:txBody>
      </p:sp>
      <p:sp>
        <p:nvSpPr>
          <p:cNvPr id="5" name="Content Placeholder 4">
            <a:extLst>
              <a:ext uri="{FF2B5EF4-FFF2-40B4-BE49-F238E27FC236}">
                <a16:creationId xmlns:a16="http://schemas.microsoft.com/office/drawing/2014/main" id="{C2383BCE-2B64-C62E-F01A-ED518A8E4FEA}"/>
              </a:ext>
            </a:extLst>
          </p:cNvPr>
          <p:cNvSpPr>
            <a:spLocks noGrp="1"/>
          </p:cNvSpPr>
          <p:nvPr>
            <p:ph idx="1"/>
          </p:nvPr>
        </p:nvSpPr>
        <p:spPr/>
        <p:txBody>
          <a:bodyPr>
            <a:normAutofit fontScale="85000" lnSpcReduction="20000"/>
          </a:bodyPr>
          <a:lstStyle/>
          <a:p>
            <a:pPr marL="342900" lvl="0" indent="-342900">
              <a:buFont typeface="Arial" panose="020B0604020202020204" pitchFamily="34" charset="0"/>
              <a:buChar char="•"/>
            </a:pPr>
            <a:r>
              <a:rPr lang="en-US" dirty="0">
                <a:hlinkClick r:id="rId2"/>
              </a:rPr>
              <a:t>Office of Faculty Affairs/Office hours </a:t>
            </a:r>
            <a:r>
              <a:rPr lang="en-US" dirty="0"/>
              <a:t>– weekly on Fridays throughout autumn semester 2025. More information available on Faculty Affairs website. </a:t>
            </a:r>
            <a:br>
              <a:rPr lang="en-US" dirty="0"/>
            </a:br>
            <a:endParaRPr lang="en-US" dirty="0"/>
          </a:p>
          <a:p>
            <a:pPr marL="342900" lvl="0" indent="-342900">
              <a:buFont typeface="Arial" panose="020B0604020202020204" pitchFamily="34" charset="0"/>
              <a:buChar char="•"/>
            </a:pPr>
            <a:r>
              <a:rPr lang="en-US" dirty="0">
                <a:hlinkClick r:id="rId3"/>
              </a:rPr>
              <a:t>SB 1 Compliance website </a:t>
            </a:r>
            <a:r>
              <a:rPr lang="en-US" dirty="0"/>
              <a:t>– will be updated as new information or additional guidance is developed </a:t>
            </a:r>
            <a:br>
              <a:rPr lang="en-US" dirty="0"/>
            </a:br>
            <a:endParaRPr lang="en-US" dirty="0"/>
          </a:p>
          <a:p>
            <a:pPr marL="342900" lvl="0" indent="-342900">
              <a:buFont typeface="Arial" panose="020B0604020202020204" pitchFamily="34" charset="0"/>
              <a:buChar char="•"/>
            </a:pPr>
            <a:r>
              <a:rPr lang="en-US" dirty="0">
                <a:hlinkClick r:id="rId4"/>
              </a:rPr>
              <a:t>Faculty Annual Review, Post-Tenure Review, and Reappointment interim policy</a:t>
            </a:r>
            <a:endParaRPr lang="en-US" dirty="0"/>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r>
              <a:rPr lang="en-US" dirty="0"/>
              <a:t>Annual review guidance on </a:t>
            </a:r>
            <a:r>
              <a:rPr lang="en-US" dirty="0">
                <a:hlinkClick r:id="rId5"/>
              </a:rPr>
              <a:t>Faculty Affairs website</a:t>
            </a:r>
            <a:endParaRPr lang="en-US" dirty="0"/>
          </a:p>
          <a:p>
            <a:pPr marL="342900" lvl="0" indent="-342900">
              <a:buFont typeface="Arial" panose="020B0604020202020204" pitchFamily="34" charset="0"/>
              <a:buChar char="•"/>
            </a:pPr>
            <a:endParaRPr lang="en-US" dirty="0"/>
          </a:p>
          <a:p>
            <a:pPr marL="342900" lvl="0" indent="-342900">
              <a:buFont typeface="Arial" panose="020B0604020202020204" pitchFamily="34" charset="0"/>
              <a:buChar char="•"/>
            </a:pPr>
            <a:r>
              <a:rPr lang="en-US" dirty="0"/>
              <a:t>Required Annual Review Template posted on </a:t>
            </a:r>
            <a:r>
              <a:rPr lang="en-US" dirty="0">
                <a:hlinkClick r:id="rId6"/>
              </a:rPr>
              <a:t>annual review guidance site</a:t>
            </a:r>
            <a:endParaRPr lang="en-US" dirty="0"/>
          </a:p>
          <a:p>
            <a:endParaRPr lang="en-US" dirty="0"/>
          </a:p>
          <a:p>
            <a:pPr marL="342900" indent="-342900">
              <a:buFont typeface="Arial" panose="020B0604020202020204" pitchFamily="34" charset="0"/>
              <a:buChar char="•"/>
            </a:pPr>
            <a:r>
              <a:rPr lang="en-US" dirty="0">
                <a:hlinkClick r:id="rId7"/>
              </a:rPr>
              <a:t>University Faculty Rule 3335-5-04</a:t>
            </a:r>
            <a:endParaRPr lang="en-US" dirty="0"/>
          </a:p>
        </p:txBody>
      </p:sp>
      <p:sp>
        <p:nvSpPr>
          <p:cNvPr id="6" name="Footer Placeholder 5">
            <a:extLst>
              <a:ext uri="{FF2B5EF4-FFF2-40B4-BE49-F238E27FC236}">
                <a16:creationId xmlns:a16="http://schemas.microsoft.com/office/drawing/2014/main" id="{D1122AFF-199B-DD07-BF96-B9E50F00F03D}"/>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47866824"/>
      </p:ext>
    </p:extLst>
  </p:cSld>
  <p:clrMapOvr>
    <a:masterClrMapping/>
  </p:clrMapOvr>
  <mc:AlternateContent xmlns:mc="http://schemas.openxmlformats.org/markup-compatibility/2006" xmlns:p14="http://schemas.microsoft.com/office/powerpoint/2010/main">
    <mc:Choice Requires="p14">
      <p:transition spd="slow" p14:dur="2000" advTm="64700"/>
    </mc:Choice>
    <mc:Fallback xmlns="">
      <p:transition spd="slow" advTm="6470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E41A272-D675-1A42-8B65-E1325B63E6B1}"/>
              </a:ext>
            </a:extLst>
          </p:cNvPr>
          <p:cNvSpPr>
            <a:spLocks noGrp="1"/>
          </p:cNvSpPr>
          <p:nvPr>
            <p:ph type="sldNum" sz="quarter" idx="12"/>
          </p:nvPr>
        </p:nvSpPr>
        <p:spPr>
          <a:xfrm>
            <a:off x="11297749" y="6304801"/>
            <a:ext cx="497378" cy="365125"/>
          </a:xfrm>
        </p:spPr>
        <p:txBody>
          <a:bodyPr anchor="ctr">
            <a:normAutofit/>
          </a:bodyPr>
          <a:lstStyle/>
          <a:p>
            <a:pPr>
              <a:spcAft>
                <a:spcPts val="600"/>
              </a:spcAft>
            </a:pPr>
            <a:fld id="{DFA4CD3D-26C8-47FF-8D13-9B32BAAB4735}" type="slidenum">
              <a:rPr lang="en-US" smtClean="0"/>
              <a:pPr>
                <a:spcAft>
                  <a:spcPts val="600"/>
                </a:spcAft>
              </a:pPr>
              <a:t>46</a:t>
            </a:fld>
            <a:endParaRPr lang="en-US"/>
          </a:p>
        </p:txBody>
      </p:sp>
      <p:sp>
        <p:nvSpPr>
          <p:cNvPr id="4" name="Title 3">
            <a:extLst>
              <a:ext uri="{FF2B5EF4-FFF2-40B4-BE49-F238E27FC236}">
                <a16:creationId xmlns:a16="http://schemas.microsoft.com/office/drawing/2014/main" id="{F0E2D0B2-601B-B447-B4B1-537AA96E8106}"/>
              </a:ext>
            </a:extLst>
          </p:cNvPr>
          <p:cNvSpPr>
            <a:spLocks noGrp="1"/>
          </p:cNvSpPr>
          <p:nvPr>
            <p:ph type="title"/>
          </p:nvPr>
        </p:nvSpPr>
        <p:spPr>
          <a:xfrm>
            <a:off x="396873" y="272592"/>
            <a:ext cx="4175127" cy="1557660"/>
          </a:xfrm>
        </p:spPr>
        <p:txBody>
          <a:bodyPr anchor="b">
            <a:normAutofit/>
          </a:bodyPr>
          <a:lstStyle/>
          <a:p>
            <a:r>
              <a:rPr lang="en-US" dirty="0"/>
              <a:t>Questions?</a:t>
            </a:r>
          </a:p>
        </p:txBody>
      </p:sp>
      <p:sp>
        <p:nvSpPr>
          <p:cNvPr id="11" name="Content Placeholder 3">
            <a:extLst>
              <a:ext uri="{FF2B5EF4-FFF2-40B4-BE49-F238E27FC236}">
                <a16:creationId xmlns:a16="http://schemas.microsoft.com/office/drawing/2014/main" id="{B54A3C2B-CCD3-ED53-8AC8-ABD22552C5C1}"/>
              </a:ext>
            </a:extLst>
          </p:cNvPr>
          <p:cNvSpPr>
            <a:spLocks noGrp="1"/>
          </p:cNvSpPr>
          <p:nvPr>
            <p:ph sz="half" idx="2"/>
          </p:nvPr>
        </p:nvSpPr>
        <p:spPr>
          <a:xfrm>
            <a:off x="4771571" y="546912"/>
            <a:ext cx="7023556" cy="1557660"/>
          </a:xfrm>
        </p:spPr>
        <p:txBody>
          <a:bodyPr/>
          <a:lstStyle/>
          <a:p>
            <a:endParaRPr lang="en-US"/>
          </a:p>
        </p:txBody>
      </p:sp>
      <p:pic>
        <p:nvPicPr>
          <p:cNvPr id="7" name="Picture 6" descr="Yellow question mark.">
            <a:extLst>
              <a:ext uri="{FF2B5EF4-FFF2-40B4-BE49-F238E27FC236}">
                <a16:creationId xmlns:a16="http://schemas.microsoft.com/office/drawing/2014/main" id="{6A90D0CB-C38B-5878-9A7B-D7F5BCC5B9B8}"/>
              </a:ext>
            </a:extLst>
          </p:cNvPr>
          <p:cNvPicPr>
            <a:picLocks noChangeAspect="1"/>
          </p:cNvPicPr>
          <p:nvPr/>
        </p:nvPicPr>
        <p:blipFill>
          <a:blip r:embed="rId3"/>
          <a:srcRect t="13308" r="1" b="30124"/>
          <a:stretch>
            <a:fillRect/>
          </a:stretch>
        </p:blipFill>
        <p:spPr>
          <a:xfrm>
            <a:off x="396873" y="2278743"/>
            <a:ext cx="11398254" cy="3868669"/>
          </a:xfrm>
          <a:prstGeom prst="rect">
            <a:avLst/>
          </a:prstGeom>
          <a:noFill/>
        </p:spPr>
      </p:pic>
      <p:sp>
        <p:nvSpPr>
          <p:cNvPr id="13" name="Footer Placeholder 5">
            <a:extLst>
              <a:ext uri="{FF2B5EF4-FFF2-40B4-BE49-F238E27FC236}">
                <a16:creationId xmlns:a16="http://schemas.microsoft.com/office/drawing/2014/main" id="{04E659B0-24FC-48AB-91AD-E87A9669C950}"/>
              </a:ext>
            </a:extLst>
          </p:cNvPr>
          <p:cNvSpPr>
            <a:spLocks noGrp="1"/>
          </p:cNvSpPr>
          <p:nvPr>
            <p:ph type="ftr" sz="quarter" idx="11"/>
          </p:nvPr>
        </p:nvSpPr>
        <p:spPr>
          <a:xfrm>
            <a:off x="4506686" y="6296411"/>
            <a:ext cx="6663152" cy="341657"/>
          </a:xfrm>
        </p:spPr>
        <p:txBody>
          <a:bodyPr/>
          <a:lstStyle/>
          <a:p>
            <a:endParaRPr lang="en-US"/>
          </a:p>
        </p:txBody>
      </p:sp>
    </p:spTree>
    <p:extLst>
      <p:ext uri="{BB962C8B-B14F-4D97-AF65-F5344CB8AC3E}">
        <p14:creationId xmlns:p14="http://schemas.microsoft.com/office/powerpoint/2010/main" val="408725125"/>
      </p:ext>
    </p:extLst>
  </p:cSld>
  <p:clrMapOvr>
    <a:masterClrMapping/>
  </p:clrMapOvr>
  <mc:AlternateContent xmlns:mc="http://schemas.openxmlformats.org/markup-compatibility/2006" xmlns:p14="http://schemas.microsoft.com/office/powerpoint/2010/main">
    <mc:Choice Requires="p14">
      <p:transition spd="slow" p14:dur="2000" advTm="75205"/>
    </mc:Choice>
    <mc:Fallback xmlns="">
      <p:transition spd="slow" advTm="75205"/>
    </mc:Fallback>
  </mc:AlternateContent>
</p:sld>
</file>

<file path=ppt/theme/theme1.xml><?xml version="1.0" encoding="utf-8"?>
<a:theme xmlns:a="http://schemas.openxmlformats.org/drawingml/2006/main" name="Office Theme">
  <a:themeElements>
    <a:clrScheme name="OSU Branded">
      <a:dk1>
        <a:srgbClr val="202324"/>
      </a:dk1>
      <a:lt1>
        <a:srgbClr val="FFFFFF"/>
      </a:lt1>
      <a:dk2>
        <a:srgbClr val="202324"/>
      </a:dk2>
      <a:lt2>
        <a:srgbClr val="FFFFFF"/>
      </a:lt2>
      <a:accent1>
        <a:srgbClr val="BA0C2F"/>
      </a:accent1>
      <a:accent2>
        <a:srgbClr val="737B7E"/>
      </a:accent2>
      <a:accent3>
        <a:srgbClr val="830065"/>
      </a:accent3>
      <a:accent4>
        <a:srgbClr val="6EBBAB"/>
      </a:accent4>
      <a:accent5>
        <a:srgbClr val="E65F33"/>
      </a:accent5>
      <a:accent6>
        <a:srgbClr val="80C75B"/>
      </a:accent6>
      <a:hlink>
        <a:srgbClr val="BA0C2F"/>
      </a:hlink>
      <a:folHlink>
        <a:srgbClr val="BA0C2F"/>
      </a:folHlink>
    </a:clrScheme>
    <a:fontScheme name="Ohio State - Buckeye Fonts">
      <a:majorFont>
        <a:latin typeface="Buckeye Serif Black"/>
        <a:ea typeface=""/>
        <a:cs typeface=""/>
      </a:majorFont>
      <a:minorFont>
        <a:latin typeface="Buckey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91063853C2EC043930835B4C281452E" ma:contentTypeVersion="8" ma:contentTypeDescription="Create a new document." ma:contentTypeScope="" ma:versionID="5bba81eab6e53f36590742f9aa6bff87">
  <xsd:schema xmlns:xsd="http://www.w3.org/2001/XMLSchema" xmlns:xs="http://www.w3.org/2001/XMLSchema" xmlns:p="http://schemas.microsoft.com/office/2006/metadata/properties" xmlns:ns2="050a5319-5590-418a-9961-6cf879e1b187" xmlns:ns3="4102ba13-8b4d-4445-b0b8-60f6155a8c84" targetNamespace="http://schemas.microsoft.com/office/2006/metadata/properties" ma:root="true" ma:fieldsID="b797bf768c4dc6abefe48c4292734d80" ns2:_="" ns3:_="">
    <xsd:import namespace="050a5319-5590-418a-9961-6cf879e1b187"/>
    <xsd:import namespace="4102ba13-8b4d-4445-b0b8-60f6155a8c8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0a5319-5590-418a-9961-6cf879e1b1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02ba13-8b4d-4445-b0b8-60f6155a8c8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A5B590-EC41-47D6-9826-DB3928C76193}">
  <ds:schemaRefs>
    <ds:schemaRef ds:uri="http://schemas.openxmlformats.org/package/2006/metadata/core-properties"/>
    <ds:schemaRef ds:uri="http://purl.org/dc/elements/1.1/"/>
    <ds:schemaRef ds:uri="4102ba13-8b4d-4445-b0b8-60f6155a8c84"/>
    <ds:schemaRef ds:uri="http://schemas.microsoft.com/office/2006/documentManagement/types"/>
    <ds:schemaRef ds:uri="http://purl.org/dc/dcmitype/"/>
    <ds:schemaRef ds:uri="http://www.w3.org/XML/1998/namespace"/>
    <ds:schemaRef ds:uri="050a5319-5590-418a-9961-6cf879e1b187"/>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8A8BEB66-0C0B-4B90-9CB4-1562F81D5409}">
  <ds:schemaRefs>
    <ds:schemaRef ds:uri="http://schemas.microsoft.com/sharepoint/v3/contenttype/forms"/>
  </ds:schemaRefs>
</ds:datastoreItem>
</file>

<file path=customXml/itemProps3.xml><?xml version="1.0" encoding="utf-8"?>
<ds:datastoreItem xmlns:ds="http://schemas.openxmlformats.org/officeDocument/2006/customXml" ds:itemID="{149054B6-447D-4E8A-AB44-2B255988BE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0a5319-5590-418a-9961-6cf879e1b187"/>
    <ds:schemaRef ds:uri="4102ba13-8b4d-4445-b0b8-60f6155a8c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eb095636-1052-4895-952b-1ff9df1d1121}" enabled="0" method="" siteId="{eb095636-1052-4895-952b-1ff9df1d1121}" removed="1"/>
</clbl:labelList>
</file>

<file path=docProps/app.xml><?xml version="1.0" encoding="utf-8"?>
<Properties xmlns="http://schemas.openxmlformats.org/officeDocument/2006/extended-properties" xmlns:vt="http://schemas.openxmlformats.org/officeDocument/2006/docPropsVTypes">
  <Template/>
  <TotalTime>9349</TotalTime>
  <Words>2552</Words>
  <Application>Microsoft Office PowerPoint</Application>
  <PresentationFormat>Widescreen</PresentationFormat>
  <Paragraphs>382</Paragraphs>
  <Slides>46</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Arial</vt:lpstr>
      <vt:lpstr>Buckeye Sans 2</vt:lpstr>
      <vt:lpstr>Buckeye Sans 2 Black</vt:lpstr>
      <vt:lpstr>Buckeye Serif 2 Black</vt:lpstr>
      <vt:lpstr>BuckeyeSans2-Black</vt:lpstr>
      <vt:lpstr>Calibri</vt:lpstr>
      <vt:lpstr>Courier New</vt:lpstr>
      <vt:lpstr>Office Theme</vt:lpstr>
      <vt:lpstr>Conducting Annual Reviews</vt:lpstr>
      <vt:lpstr>Agenda</vt:lpstr>
      <vt:lpstr>Background</vt:lpstr>
      <vt:lpstr>Why do we conduct annual reviews? </vt:lpstr>
      <vt:lpstr>Policy Comparisons</vt:lpstr>
      <vt:lpstr>Faculty Annual Review—Old Policy</vt:lpstr>
      <vt:lpstr>Faculty Annual Review—Interim Policy</vt:lpstr>
      <vt:lpstr>Faculty Annual Review—Interim Policy</vt:lpstr>
      <vt:lpstr>Process Walk Through</vt:lpstr>
      <vt:lpstr>Process Overview</vt:lpstr>
      <vt:lpstr>PowerPoint Presentation</vt:lpstr>
      <vt:lpstr>Faculty Member Submits Materials</vt:lpstr>
      <vt:lpstr>Eligible Faculty May Review</vt:lpstr>
      <vt:lpstr>“Department Chair”</vt:lpstr>
      <vt:lpstr>Who conducts the annual review?*</vt:lpstr>
      <vt:lpstr>PowerPoint Presentation</vt:lpstr>
      <vt:lpstr>Template Introduction</vt:lpstr>
      <vt:lpstr>Workload allocation</vt:lpstr>
      <vt:lpstr>Areas of work evaluation</vt:lpstr>
      <vt:lpstr>Ratings</vt:lpstr>
      <vt:lpstr>Summary evaluation</vt:lpstr>
      <vt:lpstr>Rights, Next Steps, and Appeals Process</vt:lpstr>
      <vt:lpstr>Meetings</vt:lpstr>
      <vt:lpstr>Comments Process</vt:lpstr>
      <vt:lpstr>Appeal Process</vt:lpstr>
      <vt:lpstr>Appeal Process</vt:lpstr>
      <vt:lpstr>Dean Review</vt:lpstr>
      <vt:lpstr>Appeal Process for Dean Review</vt:lpstr>
      <vt:lpstr>Provost Review</vt:lpstr>
      <vt:lpstr>General Considerations</vt:lpstr>
      <vt:lpstr>Completion Order Considerations</vt:lpstr>
      <vt:lpstr>Providing Ongoing Feedback</vt:lpstr>
      <vt:lpstr>Be Clear and Consistent</vt:lpstr>
      <vt:lpstr>Keep Records</vt:lpstr>
      <vt:lpstr>Calibrate Expected Changes to the Time Remaining  in Subsequent Review Period</vt:lpstr>
      <vt:lpstr>Evaluating Teaching</vt:lpstr>
      <vt:lpstr>Considering Part-Time Administrative Appointments</vt:lpstr>
      <vt:lpstr>Considering Part-Time Associated Faculty</vt:lpstr>
      <vt:lpstr>Steps Needed to Complete BEFORE Beginning Process</vt:lpstr>
      <vt:lpstr>For Annual Reviews Completed in 25–26</vt:lpstr>
      <vt:lpstr>To Do Before December 2026</vt:lpstr>
      <vt:lpstr>APT Documents MUST Include</vt:lpstr>
      <vt:lpstr>APT Documents MUST Include</vt:lpstr>
      <vt:lpstr>Resources</vt:lpstr>
      <vt:lpstr>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Hoy, Mary</dc:creator>
  <cp:lastModifiedBy>Swift, Matthew</cp:lastModifiedBy>
  <cp:revision>6</cp:revision>
  <cp:lastPrinted>2025-09-23T00:29:03Z</cp:lastPrinted>
  <dcterms:created xsi:type="dcterms:W3CDTF">2021-09-24T16:29:17Z</dcterms:created>
  <dcterms:modified xsi:type="dcterms:W3CDTF">2026-09-21T16:05:42Z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0x010100C91063853C2EC043930835B4C281452E</vt:lpwstr>
  </property>
  <property fmtid="{D5CDD505-2E9C-101B-9397-08002B2CF9AE}" pid="3" name="MediaServiceImageTags">
    <vt:lpwstr/>
  </property>
</Properties>
</file>